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92" r:id="rId2"/>
    <p:sldId id="400" r:id="rId3"/>
    <p:sldId id="396" r:id="rId4"/>
    <p:sldId id="337" r:id="rId5"/>
    <p:sldId id="401" r:id="rId6"/>
    <p:sldId id="388" r:id="rId7"/>
    <p:sldId id="398" r:id="rId8"/>
    <p:sldId id="387" r:id="rId9"/>
    <p:sldId id="391" r:id="rId10"/>
    <p:sldId id="390" r:id="rId11"/>
    <p:sldId id="397" r:id="rId12"/>
    <p:sldId id="394" r:id="rId13"/>
    <p:sldId id="393" r:id="rId14"/>
    <p:sldId id="399" r:id="rId15"/>
    <p:sldId id="395" r:id="rId16"/>
    <p:sldId id="389" r:id="rId17"/>
  </p:sldIdLst>
  <p:sldSz cx="9145588" cy="5145088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方正兰亭粗黑_GBK" panose="02000000000000000000" pitchFamily="2" charset="-122"/>
      <p:regular r:id="rId24"/>
    </p:embeddedFont>
    <p:embeddedFont>
      <p:font typeface="华文中宋" panose="02010600040101010101" pitchFamily="2" charset="-122"/>
      <p:regular r:id="rId25"/>
    </p:embeddedFont>
    <p:embeddedFont>
      <p:font typeface="方正兰亭纤黑_GBK" panose="02000000000000000000" pitchFamily="2" charset="-122"/>
      <p:regular r:id="rId26"/>
    </p:embeddedFont>
    <p:embeddedFont>
      <p:font typeface="楷体" panose="02010609060101010101" pitchFamily="49" charset="-122"/>
      <p:regular r:id="rId27"/>
    </p:embeddedFont>
    <p:embeddedFont>
      <p:font typeface="Bauhaus Md BT" panose="04030605020B02020C03"/>
      <p:regular r:id="rId28"/>
      <p:bold r:id="rId29"/>
    </p:embeddedFont>
    <p:embeddedFont>
      <p:font typeface="方正宋三_GBK" panose="02010600030101010101" charset="-122"/>
      <p:regular r:id="rId30"/>
    </p:embeddedFont>
    <p:embeddedFont>
      <p:font typeface="汉仪哈哈体简" panose="02010600030101010101" charset="-122"/>
      <p:regular r:id="rId31"/>
    </p:embeddedFont>
    <p:embeddedFont>
      <p:font typeface="方正苏新诗柳楷简体" panose="02000000000000000000" pitchFamily="2" charset="-122"/>
      <p:regular r:id="rId32"/>
    </p:embeddedFont>
    <p:embeddedFont>
      <p:font typeface="Amelia BT" panose="02010600030101010101"/>
      <p:regular r:id="rId33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melia BT" pitchFamily="82" charset="0"/>
        <a:ea typeface="+mn-ea"/>
        <a:cs typeface="+mn-cs"/>
      </a:defRPr>
    </a:lvl1pPr>
    <a:lvl2pPr marL="36292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melia BT" pitchFamily="82" charset="0"/>
        <a:ea typeface="+mn-ea"/>
        <a:cs typeface="+mn-cs"/>
      </a:defRPr>
    </a:lvl2pPr>
    <a:lvl3pPr marL="725851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melia BT" pitchFamily="82" charset="0"/>
        <a:ea typeface="+mn-ea"/>
        <a:cs typeface="+mn-cs"/>
      </a:defRPr>
    </a:lvl3pPr>
    <a:lvl4pPr marL="1088776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melia BT" pitchFamily="82" charset="0"/>
        <a:ea typeface="+mn-ea"/>
        <a:cs typeface="+mn-cs"/>
      </a:defRPr>
    </a:lvl4pPr>
    <a:lvl5pPr marL="1451701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melia BT" pitchFamily="82" charset="0"/>
        <a:ea typeface="+mn-ea"/>
        <a:cs typeface="+mn-cs"/>
      </a:defRPr>
    </a:lvl5pPr>
    <a:lvl6pPr marL="1814627" algn="l" defTabSz="725851" rtl="0" eaLnBrk="1" latinLnBrk="0" hangingPunct="1">
      <a:defRPr kern="1200">
        <a:solidFill>
          <a:schemeClr val="tx1"/>
        </a:solidFill>
        <a:latin typeface="Amelia BT" pitchFamily="82" charset="0"/>
        <a:ea typeface="+mn-ea"/>
        <a:cs typeface="+mn-cs"/>
      </a:defRPr>
    </a:lvl6pPr>
    <a:lvl7pPr marL="2177552" algn="l" defTabSz="725851" rtl="0" eaLnBrk="1" latinLnBrk="0" hangingPunct="1">
      <a:defRPr kern="1200">
        <a:solidFill>
          <a:schemeClr val="tx1"/>
        </a:solidFill>
        <a:latin typeface="Amelia BT" pitchFamily="82" charset="0"/>
        <a:ea typeface="+mn-ea"/>
        <a:cs typeface="+mn-cs"/>
      </a:defRPr>
    </a:lvl7pPr>
    <a:lvl8pPr marL="2540478" algn="l" defTabSz="725851" rtl="0" eaLnBrk="1" latinLnBrk="0" hangingPunct="1">
      <a:defRPr kern="1200">
        <a:solidFill>
          <a:schemeClr val="tx1"/>
        </a:solidFill>
        <a:latin typeface="Amelia BT" pitchFamily="82" charset="0"/>
        <a:ea typeface="+mn-ea"/>
        <a:cs typeface="+mn-cs"/>
      </a:defRPr>
    </a:lvl8pPr>
    <a:lvl9pPr marL="2903403" algn="l" defTabSz="725851" rtl="0" eaLnBrk="1" latinLnBrk="0" hangingPunct="1">
      <a:defRPr kern="1200">
        <a:solidFill>
          <a:schemeClr val="tx1"/>
        </a:solidFill>
        <a:latin typeface="Amelia BT" pitchFamily="8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00"/>
    <a:srgbClr val="FCFCFC"/>
    <a:srgbClr val="0070C0"/>
    <a:srgbClr val="66CCFF"/>
    <a:srgbClr val="008000"/>
    <a:srgbClr val="808080"/>
    <a:srgbClr val="F0F0F0"/>
    <a:srgbClr val="0042A2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4" autoAdjust="0"/>
    <p:restoredTop sz="99633" autoAdjust="0"/>
  </p:normalViewPr>
  <p:slideViewPr>
    <p:cSldViewPr>
      <p:cViewPr varScale="1">
        <p:scale>
          <a:sx n="114" d="100"/>
          <a:sy n="114" d="100"/>
        </p:scale>
        <p:origin x="390" y="102"/>
      </p:cViewPr>
      <p:guideLst>
        <p:guide orient="horz" pos="162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90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305A876-8338-4152-BCD0-3F7DED0ED6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51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F1DF050-111D-4C6F-BB0A-4346D97059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79719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362925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725851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088776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451701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1814627" algn="l" defTabSz="7258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7552" algn="l" defTabSz="7258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40478" algn="l" defTabSz="7258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3403" algn="l" defTabSz="72585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116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40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94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32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07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5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28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0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6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2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34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280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873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6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23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1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19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39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5pPr>
      <a:lvl6pPr marL="362925" algn="l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6pPr>
      <a:lvl7pPr marL="725851" algn="l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7pPr>
      <a:lvl8pPr marL="1088776" algn="l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8pPr>
      <a:lvl9pPr marL="1451701" algn="l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9pPr>
    </p:titleStyle>
    <p:bodyStyle>
      <a:lvl1pPr marL="272194" indent="-272194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589754" indent="-226828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907313" indent="-181463" algn="l" rtl="0" eaLnBrk="0" fontAlgn="base" hangingPunct="0">
        <a:spcBef>
          <a:spcPct val="20000"/>
        </a:spcBef>
        <a:spcAft>
          <a:spcPct val="0"/>
        </a:spcAft>
        <a:buChar char="•"/>
        <a:defRPr sz="1900">
          <a:solidFill>
            <a:schemeClr val="tx1"/>
          </a:solidFill>
          <a:latin typeface="+mn-lt"/>
        </a:defRPr>
      </a:lvl3pPr>
      <a:lvl4pPr marL="1270239" indent="-181463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633164" indent="-1814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1996089" indent="-181463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359015" indent="-181463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721940" indent="-181463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084866" indent="-181463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72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2925" algn="l" defTabSz="72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5851" algn="l" defTabSz="72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8776" algn="l" defTabSz="72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1701" algn="l" defTabSz="72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4627" algn="l" defTabSz="72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7552" algn="l" defTabSz="72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40478" algn="l" defTabSz="72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3403" algn="l" defTabSz="72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68.png"/><Relationship Id="rId3" Type="http://schemas.openxmlformats.org/officeDocument/2006/relationships/image" Target="../media/image99.jpeg"/><Relationship Id="rId7" Type="http://schemas.openxmlformats.org/officeDocument/2006/relationships/image" Target="../media/image10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11" Type="http://schemas.openxmlformats.org/officeDocument/2006/relationships/image" Target="../media/image66.png"/><Relationship Id="rId5" Type="http://schemas.openxmlformats.org/officeDocument/2006/relationships/image" Target="../media/image101.jpeg"/><Relationship Id="rId10" Type="http://schemas.openxmlformats.org/officeDocument/2006/relationships/image" Target="../media/image65.png"/><Relationship Id="rId4" Type="http://schemas.openxmlformats.org/officeDocument/2006/relationships/image" Target="../media/image100.jp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image" Target="../media/image105.jpe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10" Type="http://schemas.openxmlformats.org/officeDocument/2006/relationships/image" Target="../media/image18.png"/><Relationship Id="rId4" Type="http://schemas.openxmlformats.org/officeDocument/2006/relationships/image" Target="../media/image106.jpeg"/><Relationship Id="rId9" Type="http://schemas.openxmlformats.org/officeDocument/2006/relationships/image" Target="../media/image11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jpeg"/><Relationship Id="rId7" Type="http://schemas.openxmlformats.org/officeDocument/2006/relationships/image" Target="../media/image1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11" Type="http://schemas.openxmlformats.org/officeDocument/2006/relationships/image" Target="../media/image120.png"/><Relationship Id="rId5" Type="http://schemas.openxmlformats.org/officeDocument/2006/relationships/image" Target="../media/image114.jpeg"/><Relationship Id="rId10" Type="http://schemas.openxmlformats.org/officeDocument/2006/relationships/image" Target="../media/image119.png"/><Relationship Id="rId4" Type="http://schemas.openxmlformats.org/officeDocument/2006/relationships/image" Target="../media/image113.jpeg"/><Relationship Id="rId9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121.jpeg"/><Relationship Id="rId7" Type="http://schemas.openxmlformats.org/officeDocument/2006/relationships/image" Target="../media/image125.jp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11" Type="http://schemas.openxmlformats.org/officeDocument/2006/relationships/image" Target="../media/image67.png"/><Relationship Id="rId5" Type="http://schemas.openxmlformats.org/officeDocument/2006/relationships/image" Target="../media/image123.jpeg"/><Relationship Id="rId10" Type="http://schemas.openxmlformats.org/officeDocument/2006/relationships/image" Target="../media/image66.png"/><Relationship Id="rId4" Type="http://schemas.openxmlformats.org/officeDocument/2006/relationships/image" Target="../media/image122.jpe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26" Type="http://schemas.openxmlformats.org/officeDocument/2006/relationships/image" Target="../media/image56.jpeg"/><Relationship Id="rId39" Type="http://schemas.openxmlformats.org/officeDocument/2006/relationships/image" Target="../media/image69.png"/><Relationship Id="rId21" Type="http://schemas.openxmlformats.org/officeDocument/2006/relationships/image" Target="../media/image51.jpeg"/><Relationship Id="rId34" Type="http://schemas.openxmlformats.org/officeDocument/2006/relationships/image" Target="../media/image64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5" Type="http://schemas.openxmlformats.org/officeDocument/2006/relationships/image" Target="../media/image55.jpe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jpeg"/><Relationship Id="rId20" Type="http://schemas.openxmlformats.org/officeDocument/2006/relationships/image" Target="../media/image50.jpeg"/><Relationship Id="rId29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24" Type="http://schemas.openxmlformats.org/officeDocument/2006/relationships/image" Target="../media/image54.jpe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23" Type="http://schemas.openxmlformats.org/officeDocument/2006/relationships/image" Target="../media/image53.jpeg"/><Relationship Id="rId28" Type="http://schemas.openxmlformats.org/officeDocument/2006/relationships/image" Target="../media/image58.jpeg"/><Relationship Id="rId36" Type="http://schemas.openxmlformats.org/officeDocument/2006/relationships/image" Target="../media/image66.png"/><Relationship Id="rId10" Type="http://schemas.openxmlformats.org/officeDocument/2006/relationships/image" Target="../media/image40.jpeg"/><Relationship Id="rId19" Type="http://schemas.openxmlformats.org/officeDocument/2006/relationships/image" Target="../media/image49.jpeg"/><Relationship Id="rId31" Type="http://schemas.openxmlformats.org/officeDocument/2006/relationships/image" Target="../media/image61.pn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Relationship Id="rId22" Type="http://schemas.openxmlformats.org/officeDocument/2006/relationships/image" Target="../media/image52.jpeg"/><Relationship Id="rId27" Type="http://schemas.openxmlformats.org/officeDocument/2006/relationships/image" Target="../media/image57.jpeg"/><Relationship Id="rId30" Type="http://schemas.openxmlformats.org/officeDocument/2006/relationships/image" Target="../media/image60.jpeg"/><Relationship Id="rId35" Type="http://schemas.openxmlformats.org/officeDocument/2006/relationships/image" Target="../media/image65.png"/><Relationship Id="rId8" Type="http://schemas.openxmlformats.org/officeDocument/2006/relationships/image" Target="../media/image38.jpeg"/><Relationship Id="rId3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10" Type="http://schemas.openxmlformats.org/officeDocument/2006/relationships/image" Target="../media/image18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jpeg"/><Relationship Id="rId9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71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" y="-2521"/>
            <a:ext cx="9143170" cy="514760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08" y="2392709"/>
            <a:ext cx="905258" cy="1399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94" y="2877344"/>
            <a:ext cx="3785624" cy="1874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37" y="1080434"/>
            <a:ext cx="2359157" cy="222199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267994" y="134144"/>
            <a:ext cx="1218066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zh-CN" altLang="en-US" sz="9600" dirty="0" smtClean="0">
                <a:solidFill>
                  <a:schemeClr val="accent6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匆</a:t>
            </a:r>
            <a:endParaRPr lang="zh-CN" altLang="en-US" sz="9600" dirty="0">
              <a:solidFill>
                <a:schemeClr val="accent6">
                  <a:lumMod val="50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3" name="TextBox 42"/>
          <p:cNvSpPr txBox="1">
            <a:spLocks/>
          </p:cNvSpPr>
          <p:nvPr/>
        </p:nvSpPr>
        <p:spPr>
          <a:xfrm rot="10800000" flipH="1" flipV="1">
            <a:off x="4397743" y="1402249"/>
            <a:ext cx="1139459" cy="1246495"/>
          </a:xfrm>
          <a:prstGeom prst="rect">
            <a:avLst/>
          </a:prstGeom>
          <a:noFill/>
          <a:effectLst/>
          <a:scene3d>
            <a:camera prst="orthographicFront">
              <a:rot lat="10800000" lon="0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0800000" lon="0" rev="0"/>
              </a:camera>
              <a:lightRig rig="threePt" dir="t"/>
            </a:scene3d>
            <a:sp3d/>
          </a:bodyPr>
          <a:lstStyle/>
          <a:p>
            <a:r>
              <a:rPr lang="zh-CN" altLang="en-US" sz="7500" dirty="0" smtClean="0">
                <a:solidFill>
                  <a:schemeClr val="accent6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匆</a:t>
            </a:r>
            <a:endParaRPr lang="zh-CN" altLang="en-US" sz="7500" dirty="0">
              <a:solidFill>
                <a:schemeClr val="accent6">
                  <a:lumMod val="50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5106194" y="1505744"/>
            <a:ext cx="2667000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zh-CN" altLang="en-US" sz="6600" dirty="0">
                <a:solidFill>
                  <a:schemeClr val="accent6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那年</a:t>
            </a: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194" y="1711388"/>
            <a:ext cx="913113" cy="81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 flipH="1">
            <a:off x="5410994" y="907812"/>
            <a:ext cx="32766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清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华大学九五届中文系同学会</a:t>
            </a:r>
            <a:endParaRPr lang="zh-CN" altLang="en-US" b="0" dirty="0">
              <a:solidFill>
                <a:schemeClr val="accent6">
                  <a:lumMod val="50000"/>
                </a:schemeClr>
              </a:solidFill>
              <a:latin typeface="方正兰亭纤黑_GBK" pitchFamily="2" charset="-122"/>
              <a:ea typeface="方正兰亭纤黑_GBK" pitchFamily="2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 flipH="1">
            <a:off x="7066458" y="591344"/>
            <a:ext cx="1544936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r>
              <a:rPr lang="en-US" altLang="zh-CN" sz="1900" dirty="0" smtClean="0">
                <a:solidFill>
                  <a:schemeClr val="accent6">
                    <a:lumMod val="50000"/>
                  </a:schemeClr>
                </a:solidFill>
                <a:latin typeface="Bauhaus Md BT" pitchFamily="82" charset="0"/>
                <a:ea typeface="方正兰亭纤黑_GBK" pitchFamily="2" charset="-122"/>
              </a:rPr>
              <a:t>1995—2015</a:t>
            </a:r>
            <a:endParaRPr lang="zh-CN" altLang="en-US" sz="1900" b="0" dirty="0">
              <a:solidFill>
                <a:schemeClr val="accent6">
                  <a:lumMod val="50000"/>
                </a:schemeClr>
              </a:solidFill>
              <a:latin typeface="Bauhaus Md BT" pitchFamily="82" charset="0"/>
              <a:ea typeface="方正兰亭纤黑_GBK" pitchFamily="2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96594" y="1200944"/>
            <a:ext cx="4317208" cy="492443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CN" altLang="en-US" sz="2600" b="0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ea typeface="楷体" pitchFamily="49" charset="-122"/>
                <a:cs typeface="Calibri" pitchFamily="34" charset="0"/>
              </a:rPr>
              <a:t>        </a:t>
            </a: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ea typeface="楷体" pitchFamily="49" charset="-122"/>
                <a:cs typeface="Calibri" pitchFamily="34" charset="0"/>
              </a:rPr>
              <a:t> ☆</a:t>
            </a:r>
            <a:r>
              <a:rPr lang="en-US" altLang="zh-CN" sz="2600" b="0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ea typeface="楷体" pitchFamily="49" charset="-122"/>
                <a:cs typeface="Calibri" pitchFamily="34" charset="0"/>
              </a:rPr>
              <a:t>JINGMEIXIANGCE</a:t>
            </a:r>
            <a:r>
              <a:rPr lang="zh-CN" altLang="en-US" sz="2600" b="1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ea typeface="楷体" pitchFamily="49" charset="-122"/>
                <a:cs typeface="Calibri" pitchFamily="34" charset="0"/>
              </a:rPr>
              <a:t>☆</a:t>
            </a:r>
            <a:endParaRPr lang="zh-CN" altLang="en-US" sz="2600" b="1" dirty="0">
              <a:solidFill>
                <a:schemeClr val="accent6">
                  <a:lumMod val="50000"/>
                </a:schemeClr>
              </a:solidFill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17" name="Picture 2" descr="C:\Users\Administrator\Desktop\同学录png\vbwerw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8726" flipH="1">
            <a:off x="6585736" y="521600"/>
            <a:ext cx="587860" cy="50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9501222" y="-334978"/>
            <a:ext cx="142876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215602" y="-334978"/>
            <a:ext cx="214314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715668" y="-334978"/>
            <a:ext cx="71438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144000" y="-334978"/>
            <a:ext cx="142876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786974" y="-334978"/>
            <a:ext cx="214314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501354" y="-334978"/>
            <a:ext cx="71438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143008" y="-334978"/>
            <a:ext cx="142876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571536" y="-334978"/>
            <a:ext cx="214314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1438" y="-334978"/>
            <a:ext cx="71438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1500230" y="-334978"/>
            <a:ext cx="142876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-928726" y="-334978"/>
            <a:ext cx="214314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-285784" y="-334978"/>
            <a:ext cx="71438" cy="5715040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王菲 - 匆匆那年 (2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1208284" y="2117405"/>
            <a:ext cx="759939" cy="7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0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8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120000">
                                      <p:cBhvr>
                                        <p:cTn id="6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8" repeatCount="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repeatCount="4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repeatCount="4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repeatCount="4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repeatCount="4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repeatCount="4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repeatCount="4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repeatCount="4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repeatCount="4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repeatCount="4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repeatCount="4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repeatCount="4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2" grpId="0"/>
      <p:bldP spid="43" grpId="0"/>
      <p:bldP spid="45" grpId="0"/>
      <p:bldP spid="47" grpId="0"/>
      <p:bldP spid="48" grpId="0"/>
      <p:bldP spid="44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" y="-2521"/>
            <a:ext cx="9143172" cy="51476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" name="Picture 3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529" y="2953544"/>
            <a:ext cx="1789949" cy="17994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3885" y="2953544"/>
            <a:ext cx="1789949" cy="17994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994" y="2953544"/>
            <a:ext cx="1789949" cy="17994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794" y="584757"/>
            <a:ext cx="3429000" cy="2104548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7" name="Picture 3" descr="C:\Users\Administrator\Desktop\新建文件夹\致青春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7" y="890044"/>
            <a:ext cx="2488420" cy="149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椭圆 37"/>
          <p:cNvSpPr/>
          <p:nvPr/>
        </p:nvSpPr>
        <p:spPr>
          <a:xfrm>
            <a:off x="-1130746" y="3545810"/>
            <a:ext cx="912086" cy="912082"/>
          </a:xfrm>
          <a:prstGeom prst="ellipse">
            <a:avLst/>
          </a:prstGeom>
          <a:blipFill dpi="0" rotWithShape="1">
            <a:blip r:embed="rId9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-674704" y="3447680"/>
            <a:ext cx="296336" cy="296336"/>
          </a:xfrm>
          <a:prstGeom prst="ellipse">
            <a:avLst/>
          </a:prstGeom>
          <a:blipFill dpi="0" rotWithShape="1">
            <a:blip r:embed="rId9">
              <a:alphaModFix amt="4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-1141966" y="3677478"/>
            <a:ext cx="390910" cy="390910"/>
          </a:xfrm>
          <a:prstGeom prst="ellipse">
            <a:avLst/>
          </a:prstGeom>
          <a:blipFill dpi="0" rotWithShape="1">
            <a:blip r:embed="rId9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-742699" y="4217198"/>
            <a:ext cx="257834" cy="257834"/>
          </a:xfrm>
          <a:prstGeom prst="ellipse">
            <a:avLst/>
          </a:prstGeom>
          <a:blipFill dpi="0" rotWithShape="1">
            <a:blip r:embed="rId9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-1989874" y="5114277"/>
            <a:ext cx="257834" cy="257834"/>
          </a:xfrm>
          <a:prstGeom prst="ellipse">
            <a:avLst/>
          </a:prstGeom>
          <a:blipFill dpi="0" rotWithShape="1">
            <a:blip r:embed="rId9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-826213" y="5150931"/>
            <a:ext cx="613766" cy="613766"/>
          </a:xfrm>
          <a:prstGeom prst="ellipse">
            <a:avLst/>
          </a:prstGeom>
          <a:blipFill dpi="0" rotWithShape="1">
            <a:blip r:embed="rId9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3481431" y="5340320"/>
            <a:ext cx="257834" cy="257834"/>
          </a:xfrm>
          <a:prstGeom prst="ellipse">
            <a:avLst/>
          </a:prstGeom>
          <a:blipFill dpi="0" rotWithShape="1">
            <a:blip r:embed="rId9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800"/>
                            </p:stCondLst>
                            <p:childTnLst>
                              <p:par>
                                <p:cTn id="2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7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05 -0.00432 L 0.30868 -0.15401 C 0.37395 -0.1855 0.46857 -0.24506 0.56423 -0.31266 C 0.67482 -0.39383 0.7618 -0.46574 0.82031 -0.52438 L 1.10156 -0.80371 " pathEditMode="relative" rAng="-1329667" ptsTypes="FffFF">
                                      <p:cBhvr>
                                        <p:cTn id="32" dur="5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11" y="-3561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7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7 -4.07407E-6 L 0.30139 -0.08518 C 0.36511 -0.10308 0.45782 -0.14228 0.55244 -0.18796 C 0.66181 -0.24475 0.7481 -0.29722 0.80643 -0.34259 L 1.08855 -0.55493 " pathEditMode="relative" rAng="-956701" ptsTypes="FffFF">
                                      <p:cBhvr>
                                        <p:cTn id="34" dur="7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139" y="-2342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7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8 -0.00031 L 0.24791 -0.16872 C 0.30052 -0.2045 0.37639 -0.2665 0.45295 -0.33374 C 0.54166 -0.41486 0.61076 -0.48334 0.65781 -0.53824 L 0.88229 -0.79549 " pathEditMode="relative" rAng="-1611417" ptsTypes="FffFF">
                                      <p:cBhvr>
                                        <p:cTn id="36" dur="7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65" y="-3679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156E-7 L 0.24861 -0.20204 C 0.30156 -0.24553 0.37812 -0.31709 0.45468 -0.39328 C 0.54392 -0.48365 0.61371 -0.56015 0.66111 -0.61906 L 0.8875 -0.89729 " pathEditMode="relative" rAng="-1776053" ptsTypes="FffFF">
                                      <p:cBhvr>
                                        <p:cTn id="38" dur="8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74" y="-4238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00462 L 0.3375 -0.23443 C 0.40833 -0.2844 0.51146 -0.37015 0.61614 -0.46176 C 0.7368 -0.57126 0.83177 -0.66472 0.896 -0.7372 L 1.20486 -1.07897 " pathEditMode="relative" rAng="-1611417" ptsTypes="FffFF">
                                      <p:cBhvr>
                                        <p:cTn id="40" dur="7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63" y="-5070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7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5.55556E-7 4.81481E-6 L 0.29688 -0.25309 C 0.36042 -0.3071 0.45313 -0.39105 0.54757 -0.47747 C 0.65747 -0.58056 0.74462 -0.6642 0.80469 -0.72562 L 1.09306 -1.01729 " pathEditMode="relative" rAng="-1654693" ptsTypes="FffFF">
                                      <p:cBhvr>
                                        <p:cTn id="42" dur="6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17" y="-4959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124 L 0.2474 -0.20086 C 0.30018 -0.24406 0.37656 -0.31564 0.4533 -0.39216 C 0.54236 -0.48226 0.61233 -0.55847 0.65972 -0.6174 L 0.88594 -0.89571 " pathEditMode="relative" rAng="-1776053" ptsTypes="FffFF">
                                      <p:cBhvr>
                                        <p:cTn id="44" dur="8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56" y="-423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997"/>
            <a:ext cx="9145588" cy="51445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3854" y="928123"/>
            <a:ext cx="2671031" cy="152400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8021">
            <a:off x="1524734" y="2949566"/>
            <a:ext cx="2490627" cy="1576099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235993">
            <a:off x="3754267" y="2097365"/>
            <a:ext cx="2875348" cy="1861988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9" name="矩形 8"/>
          <p:cNvSpPr/>
          <p:nvPr/>
        </p:nvSpPr>
        <p:spPr>
          <a:xfrm>
            <a:off x="5007404" y="641660"/>
            <a:ext cx="23054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dirty="0" smtClean="0">
                <a:solidFill>
                  <a:schemeClr val="bg1"/>
                </a:solidFill>
                <a:latin typeface="汉仪哈哈体简" pitchFamily="2" charset="-122"/>
                <a:ea typeface="汉仪哈哈体简" pitchFamily="2" charset="-122"/>
              </a:rPr>
              <a:t>快乐</a:t>
            </a:r>
            <a:endParaRPr lang="zh-CN" altLang="en-US" sz="3000" dirty="0">
              <a:solidFill>
                <a:schemeClr val="bg1"/>
              </a:solidFill>
              <a:latin typeface="汉仪哈哈体简" pitchFamily="2" charset="-122"/>
              <a:ea typeface="汉仪哈哈体简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9369" y="1364725"/>
            <a:ext cx="11527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000" dirty="0" smtClean="0">
                <a:solidFill>
                  <a:schemeClr val="bg1"/>
                </a:solidFill>
                <a:latin typeface="汉仪哈哈体简" pitchFamily="2" charset="-122"/>
                <a:ea typeface="汉仪哈哈体简" pitchFamily="2" charset="-122"/>
              </a:rPr>
              <a:t>时光</a:t>
            </a:r>
            <a:endParaRPr lang="zh-CN" altLang="en-US" sz="3000" dirty="0">
              <a:solidFill>
                <a:schemeClr val="bg1"/>
              </a:solidFill>
              <a:latin typeface="汉仪哈哈体简" pitchFamily="2" charset="-122"/>
              <a:ea typeface="汉仪哈哈体简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-1143040" y="1300962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714412" y="2443970"/>
            <a:ext cx="285752" cy="28575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428792" y="194390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857420" y="515144"/>
            <a:ext cx="785818" cy="78581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28628" y="2015342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1071570" y="158671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1143040" y="2086780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714412" y="3086912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1357354" y="265828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928858" y="2872598"/>
            <a:ext cx="785818" cy="78581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071602" y="451565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1857402" y="3944168"/>
            <a:ext cx="571486" cy="571486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714380" y="415846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1285852" y="3801306"/>
            <a:ext cx="285688" cy="28568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1428792" y="4229902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-2214610" y="4301358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-1571686" y="4872826"/>
            <a:ext cx="285788" cy="28578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18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8755E-6 C 0.0342 0.02224 0.12795 0.11059 0.20556 0.13284 C 0.28316 0.15508 0.39028 0.16002 0.46598 0.13284 C 0.54167 0.10565 0.60052 0.01297 0.65955 -0.0312 C 0.71858 -0.07538 0.7599 -0.13717 0.81997 -0.13284 C 0.88004 -0.12852 0.96511 -0.01452 1.01979 -0.00556 C 1.07448 0.0034 1.10747 -0.03985 1.14792 -0.07971 " pathEditMode="relative" rAng="0" ptsTypes="aaaaaaa">
                                      <p:cBhvr>
                                        <p:cTn id="37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00" y="11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0.00451 -4.44444E-6 C 0.06632 0.04661 0.13681 0.09352 0.19757 0.07963 C 0.25833 0.06575 0.30087 -0.0753 0.36007 -0.08333 C 0.41892 -0.09135 0.49306 0.03704 0.55069 0.0321 C 0.60903 0.02716 0.65 -0.10463 0.70851 -0.11296 C 0.76701 -0.12129 0.83264 -0.00709 0.90174 -0.01851 C 0.97083 -0.02993 1.07743 -0.14753 1.12361 -0.18148 " pathEditMode="relative" rAng="0" ptsTypes="aaaaaaa">
                                      <p:cBhvr>
                                        <p:cTn id="39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00" y="-44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0.00031 C 0.02812 0.02008 0.11614 0.10534 0.16927 0.1214 C 0.22239 0.13747 0.27482 0.12604 0.3184 0.09607 C 0.36198 0.06611 0.38837 -0.00989 0.43125 -0.05932 C 0.47396 -0.10875 0.52413 -0.1971 0.57552 -0.2005 C 0.62691 -0.2039 0.68385 -0.09237 0.73923 -0.07909 C 0.79427 -0.06581 0.86354 -0.06025 0.9059 -0.12141 C 0.94809 -0.18258 0.975 -0.37875 0.99323 -0.44671 " pathEditMode="relative" rAng="0" ptsTypes="aaaaaaaa">
                                      <p:cBhvr>
                                        <p:cTn id="41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0" y="-154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031 C 0.03785 0.02346 0.15139 0.11759 0.22674 0.14136 C 0.30243 0.16512 0.37413 0.16173 0.45382 0.14321 C 0.53351 0.12469 0.63698 0.07222 0.70521 0.02963 C 0.77344 -0.01296 0.80764 -0.10679 0.86354 -0.11296 C 0.91945 -0.11883 0.98385 -0.00185 1.04028 -0.00679 C 1.0967 -0.01173 1.16806 -0.11389 1.20174 -0.14197 " pathEditMode="relative" rAng="0" ptsTypes="aaaaaaa">
                                      <p:cBhvr>
                                        <p:cTn id="43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00" y="12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2.5E-6 5.55112E-17 C 0.07084 0.0466 0.14115 0.09352 0.20209 0.07963 C 0.26285 0.06574 0.30122 -0.075 0.36459 -0.08333 C 0.42795 -0.09167 0.52413 0.03457 0.58229 0.02963 C 0.64028 0.02469 0.65729 -0.09938 0.71302 -0.11296 C 0.76875 -0.12654 0.85747 -0.11543 0.91719 -0.05278 C 0.97691 0.00988 1.03924 0.19784 1.07136 0.26389 " pathEditMode="relative" rAng="0" ptsTypes="aaaaaaa">
                                      <p:cBhvr>
                                        <p:cTn id="45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00" y="69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0.00093 C 0.07083 0.04572 0.14462 0.10009 0.20208 0.07939 C 0.25938 0.05838 0.30365 -0.07476 0.34479 -0.12728 C 0.38594 -0.1798 0.41181 -0.21533 0.44931 -0.23541 C 0.48681 -0.25549 0.52622 -0.26753 0.57031 -0.24715 C 0.61424 -0.22676 0.66771 -0.15385 0.71302 -0.11369 C 0.75833 -0.07353 0.79531 0.04912 0.84201 -0.00618 C 0.88872 -0.06148 0.96181 -0.35434 0.99323 -0.44671 " pathEditMode="relative" rAng="0" ptsTypes="aaaaaaaa">
                                      <p:cBhvr>
                                        <p:cTn id="47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0" y="-172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6.38889E-6 3.08642E-6 C 0.0856 0.0466 0.17119 0.09352 0.2448 0.07963 C 0.31841 0.06574 0.36494 -0.075 0.44167 -0.08334 C 0.51841 -0.09167 0.6349 0.03456 0.70522 0.02963 C 0.77553 0.02469 0.81112 -0.1071 0.86355 -0.11297 C 0.91598 -0.11883 0.9724 -0.01111 1.0198 -0.00556 C 1.06719 3.08642E-6 1.10747 -0.03982 1.14792 -0.07963 " pathEditMode="relative" ptsTypes="aaaaaaA">
                                      <p:cBhvr>
                                        <p:cTn id="49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C 0.07084 0.04661 0.14132 0.09352 0.20191 0.07963 C 0.26285 0.06574 0.30122 -0.075 0.36459 -0.08333 C 0.42795 -0.09166 0.52413 0.03457 0.58229 0.02963 C 0.64028 0.02469 0.65729 -0.10895 0.71302 -0.11296 C 0.76875 -0.11697 0.84896 0.00648 0.91719 0.00556 C 0.98542 0.00463 1.07952 -0.09259 1.1224 -0.11852 " pathEditMode="relative" rAng="0" ptsTypes="aaaaaaa">
                                      <p:cBhvr>
                                        <p:cTn id="51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00" y="-13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-0.00062 C 0.07083 0.0466 0.14722 0.07809 0.20208 0.07963 C 0.25677 0.08117 0.29253 0.05062 0.32813 0.00895 C 0.36372 -0.03241 0.37535 -0.12778 0.41563 -0.17037 C 0.4559 -0.21296 0.52083 -0.25586 0.57031 -0.2463 C 0.61979 -0.23673 0.66545 -0.14969 0.71302 -0.11327 C 0.76059 -0.07623 0.8066 -0.00833 0.85625 -0.02593 C 0.9059 -0.04383 0.97639 -0.13025 1.01128 -0.22037 C 1.04618 -0.3108 1.05434 -0.49444 1.06563 -0.56667 " pathEditMode="relative" rAng="0" ptsTypes="aaaaaaaaa">
                                      <p:cBhvr>
                                        <p:cTn id="53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00" y="-242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38709E-6 C 0.03993 0.02193 0.1625 0.11924 0.23923 0.13222 C 0.31614 0.14519 0.39271 0.12233 0.46146 0.07847 C 0.53021 0.0346 0.59045 -0.0933 0.65208 -0.13037 C 0.71371 -0.16744 0.77673 -0.16713 0.83142 -0.14458 C 0.88611 -0.12203 0.92656 -0.01854 0.98055 0.00494 C 1.03455 0.02842 1.10868 0.00988 1.15521 -0.0034 C 1.20173 -0.01668 1.23819 -0.05932 1.25989 -0.07414 " pathEditMode="relative" rAng="0" ptsTypes="aaaaaaaa">
                                      <p:cBhvr>
                                        <p:cTn id="55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00" y="-110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1.38778E-17 -4.44444E-6 C 0.07083 0.04661 0.14132 0.09352 0.20208 0.07963 C 0.26285 0.06575 0.30122 -0.075 0.36458 -0.08333 C 0.42795 -0.09166 0.52413 0.03457 0.58194 0.02963 C 0.64028 0.0247 0.65903 -0.10493 0.71302 -0.11296 C 0.76701 -0.12098 0.83715 -0.00709 0.90625 -0.01851 C 0.97535 -0.02993 1.08194 -0.14753 1.12813 -0.18148 " pathEditMode="relative" rAng="0" ptsTypes="aaaaaaa">
                                      <p:cBhvr>
                                        <p:cTn id="57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00" y="-440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31 C 0.07083 0.0466 0.14913 0.08086 0.20208 0.07963 C 0.25486 0.07839 0.29114 0.01975 0.31823 -0.00741 C 0.34496 -0.03457 0.32257 -0.04383 0.36458 -0.08364 C 0.40659 -0.12346 0.51232 -0.24105 0.57031 -0.24599 C 0.62778 -0.25124 0.65972 -0.15185 0.71302 -0.11297 C 0.76632 -0.07408 0.8375 -0.01759 0.89045 -0.01235 C 0.9434 -0.0071 0.971 -0.02068 1.03073 -0.08148 C 1.09045 -0.14229 1.2033 -0.31605 1.24878 -0.37778 " pathEditMode="relative" rAng="0" ptsTypes="aaaaaaaaa">
                                      <p:cBhvr>
                                        <p:cTn id="5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400" y="-148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2.5E-6 5.55112E-17 C 0.07084 0.0466 0.14115 0.09352 0.20209 0.07963 C 0.26285 0.06574 0.30122 -0.075 0.36459 -0.08333 C 0.42795 -0.09167 0.52413 0.03457 0.58229 0.02963 C 0.64028 0.02469 0.65729 -0.09938 0.71302 -0.11296 C 0.76875 -0.12654 0.85747 -0.11543 0.91719 -0.05278 C 0.97691 0.00988 1.03924 0.19784 1.07136 0.26389 " pathEditMode="relative" rAng="0" ptsTypes="aaaaaaa">
                                      <p:cBhvr>
                                        <p:cTn id="61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00" y="690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92 C 0.07083 0.04568 0.14462 0.1 0.20208 0.07932 C 0.25938 0.05834 0.3066 -0.07963 0.34479 -0.12716 C 0.38281 -0.175 0.39271 -0.18858 0.43021 -0.20802 C 0.46771 -0.22777 0.52326 -0.26203 0.57031 -0.2466 C 0.61736 -0.23055 0.6592 -0.1429 0.71302 -0.11358 C 0.76684 -0.08426 0.84063 -0.14907 0.89306 -0.07129 C 0.94549 0.00648 0.99965 0.26482 1.02778 0.3534 " pathEditMode="relative" rAng="0" ptsTypes="aaaaaaaa">
                                      <p:cBhvr>
                                        <p:cTn id="63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00" y="47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6.38889E-6 3.08642E-6 C 0.0856 0.0466 0.17119 0.09352 0.2448 0.07963 C 0.31841 0.06574 0.36494 -0.075 0.44167 -0.08334 C 0.51841 -0.09167 0.6349 0.03456 0.70522 0.02963 C 0.77553 0.02469 0.81112 -0.1071 0.86355 -0.11297 C 0.91598 -0.11883 0.9724 -0.01111 1.0198 -0.00556 C 1.06719 3.08642E-6 1.10747 -0.03982 1.14792 -0.07963 " pathEditMode="relative" ptsTypes="aaaaaaA">
                                      <p:cBhvr>
                                        <p:cTn id="65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4.44444E-6 C 0.07083 0.04661 0.14132 0.09352 0.20191 0.07963 C 0.26285 0.06575 0.3033 -0.06759 0.36458 -0.08333 C 0.42587 -0.09907 0.50208 -0.0037 0.57014 -0.0145 C 0.63819 -0.0253 0.70573 -0.12284 0.77292 -0.14784 C 0.8401 -0.17284 0.88941 -0.19444 0.97292 -0.16512 C 1.05642 -0.1358 1.21146 -0.01265 1.27431 0.02747 " pathEditMode="relative" rAng="0" ptsTypes="aaaaaaa">
                                      <p:cBhvr>
                                        <p:cTn id="67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700" y="-510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2.77556E-17 -0.00062 C 0.07083 0.0466 0.14722 0.07808 0.20208 0.07963 C 0.25677 0.08117 0.29253 0.05061 0.32813 0.00895 C 0.36372 -0.03241 0.37535 -0.12778 0.41563 -0.17007 C 0.4559 -0.21266 0.52083 -0.25556 0.57031 -0.24599 C 0.61979 -0.23642 0.66545 -0.14969 0.71302 -0.11327 C 0.76059 -0.07624 0.79705 -0.00895 0.85625 -0.02593 C 0.91545 -0.0429 1.01372 -0.13118 1.06875 -0.21544 C 1.12378 -0.29969 1.16215 -0.46574 1.18681 -0.53148 " pathEditMode="relative" rAng="0" ptsTypes="aaaaaaaaa">
                                      <p:cBhvr>
                                        <p:cTn id="69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00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" y="-2521"/>
            <a:ext cx="9143172" cy="51476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1203" y="1387689"/>
            <a:ext cx="4257396" cy="2838264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18619">
            <a:off x="6744813" y="1843174"/>
            <a:ext cx="1552102" cy="988252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541836">
            <a:off x="994209" y="2515323"/>
            <a:ext cx="1474548" cy="977819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" name="Picture 2" descr="C:\Users\Administrator\Desktop\同学录png\vbwerw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94" y="2806821"/>
            <a:ext cx="1909208" cy="163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esktop\同学录png\vbwerw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40874" y="1397118"/>
            <a:ext cx="1133002" cy="9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794" y="286544"/>
            <a:ext cx="3830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66310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同窗共读，嬉笑怒骂 ，天真浪漫，率真任性，如今想来无不让人倍感情趣</a:t>
            </a:r>
          </a:p>
        </p:txBody>
      </p:sp>
      <p:pic>
        <p:nvPicPr>
          <p:cNvPr id="10" name="Picture 5" descr="E:\卡拉赞\蒲公英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388" y="4160076"/>
            <a:ext cx="1541463" cy="198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E:\卡拉赞\蒲公英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0338" y="5154909"/>
            <a:ext cx="1062038" cy="136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E:\卡拉赞\蒲公英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7935" y="4517793"/>
            <a:ext cx="1541463" cy="198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E:\卡拉赞\蒲公英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438" y="4160076"/>
            <a:ext cx="1062038" cy="136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E:\卡拉赞\气泡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5500" y="5180308"/>
            <a:ext cx="747712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E:\卡拉赞\气泡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063" y="4913608"/>
            <a:ext cx="3746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 descr="E:\卡拉赞\气泡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8900" y="4011910"/>
            <a:ext cx="6016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E:\卡拉赞\气泡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2675" y="6092591"/>
            <a:ext cx="373062" cy="48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8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2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2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2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40972 -0.09144 C -0.39132 -0.10417 -0.33889 -0.11366 -0.30017 -0.16713 C -0.26146 -0.22037 -0.25955 -0.37685 -0.1776 -0.41181 C -0.09583 -0.44653 0.04688 -0.29676 0.19063 -0.37732 C 0.33455 -0.45695 0.50972 -0.67384 0.6849 -0.89005 " pathEditMode="relative" rAng="0" ptsTypes="aaaaa">
                                      <p:cBhvr>
                                        <p:cTn id="44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22" y="-399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13246 0.01667 C -0.10677 -0.00926 -0.03941 -0.11181 0.02135 -0.1382 C 0.08212 -0.16482 0.16406 -0.08588 0.23177 -0.1419 C 0.29948 -0.19815 0.30833 -0.3882 0.42726 -0.47523 C 0.5467 -0.56227 0.83906 -0.625 0.94722 -0.66458 " pathEditMode="relative" rAng="0" ptsTypes="aaaaa">
                                      <p:cBhvr>
                                        <p:cTn id="50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407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0.45885 -0.15393 C -0.4408 -0.1662 -0.38906 -0.17546 -0.35087 -0.22754 C -0.31267 -0.2794 -0.31076 -0.43171 -0.23003 -0.46574 C -0.14948 -0.49954 -0.00833 -0.3537 0.13334 -0.43217 C 0.27535 -0.50972 0.44809 -0.72083 0.62084 -0.93148 " pathEditMode="relative" rAng="0" ptsTypes="aaaaa">
                                      <p:cBhvr>
                                        <p:cTn id="56" dur="1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888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54167 -0.16366 C -0.51598 -0.18958 -0.44862 -0.29213 -0.38785 -0.31852 C -0.32709 -0.34514 -0.24514 -0.2662 -0.17743 -0.32222 C -0.10973 -0.37847 -0.10087 -0.56852 0.01805 -0.65556 C 0.1375 -0.74213 0.42986 -0.80532 0.53802 -0.84491 " pathEditMode="relative" rAng="0" ptsTypes="aaaaa">
                                      <p:cBhvr>
                                        <p:cTn id="62" dur="8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407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" presetClass="entr" presetSubtype="1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01111 0.23334 C 0.00694 0.22107 0.05868 0.21181 0.09688 0.15973 C 0.13507 0.10787 0.13698 -0.04444 0.21771 -0.07847 C 0.29844 -0.11226 0.43941 0.03357 0.58108 -0.0449 C 0.72309 -0.12245 0.89583 -0.33356 1.06858 -0.54421 " pathEditMode="relative" rAng="0" ptsTypes="aaaaa">
                                      <p:cBhvr>
                                        <p:cTn id="68" dur="1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888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6545 -0.0037 C -0.24705 -0.01667 -0.19479 -0.02639 -0.15608 -0.08079 C -0.11736 -0.13495 -0.11562 -0.29421 -0.03351 -0.32986 C 0.04809 -0.36528 0.19115 -0.21273 0.3349 -0.29468 C 0.47882 -0.37593 0.65399 -0.59653 0.82917 -0.81667 " pathEditMode="relative" rAng="0" ptsTypes="aaaaa">
                                      <p:cBhvr>
                                        <p:cTn id="74" dur="1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22" y="-4064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" presetClass="entr" presetSubtype="1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27274 -0.01296 C -0.25469 -0.02523 -0.20295 -0.03449 -0.16476 -0.08657 C -0.12656 -0.13842 -0.12483 -0.29074 -0.04392 -0.32476 C 0.03663 -0.35856 0.17778 -0.21273 0.31944 -0.2912 C 0.46146 -0.36875 0.6342 -0.57986 0.80694 -0.7905 " pathEditMode="relative" rAng="0" ptsTypes="aaaaa">
                                      <p:cBhvr>
                                        <p:cTn id="80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888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0.04514 -0.08472 C -0.02726 -0.09699 0.02465 -0.10625 0.06285 -0.15834 C 0.10104 -0.21019 0.10278 -0.3625 0.18368 -0.39653 C 0.26424 -0.43033 0.40538 -0.28449 0.54705 -0.36297 C 0.68906 -0.44051 0.8618 -0.65162 1.03455 -0.86227 " pathEditMode="relative" rAng="0" ptsTypes="aaaaa">
                                      <p:cBhvr>
                                        <p:cTn id="86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" y="-2521"/>
            <a:ext cx="9143172" cy="51476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照片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7073">
            <a:off x="1520994" y="586665"/>
            <a:ext cx="1524336" cy="975039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照片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909">
            <a:off x="3405271" y="1121963"/>
            <a:ext cx="2181412" cy="1199350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照片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58" y="2468187"/>
            <a:ext cx="1166278" cy="1166278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照片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4340">
            <a:off x="3219488" y="3616194"/>
            <a:ext cx="1525140" cy="968106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照片"/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8629">
            <a:off x="5136425" y="2178131"/>
            <a:ext cx="1609465" cy="1029492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照片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229">
            <a:off x="6262419" y="1291580"/>
            <a:ext cx="1541997" cy="984830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258594" y="3563144"/>
            <a:ext cx="3981778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方正宋三_GBK" pitchFamily="65" charset="-122"/>
                <a:ea typeface="方正宋三_GBK" pitchFamily="65" charset="-122"/>
              </a:rPr>
              <a:t>青春是蓝色的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方正宋三_GBK" pitchFamily="65" charset="-122"/>
                <a:ea typeface="方正宋三_GBK" pitchFamily="65" charset="-122"/>
              </a:rPr>
              <a:t>,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方正宋三_GBK" pitchFamily="65" charset="-122"/>
                <a:ea typeface="方正宋三_GBK" pitchFamily="65" charset="-122"/>
              </a:rPr>
              <a:t>像深远的晴空</a:t>
            </a:r>
            <a:r>
              <a:rPr lang="en-US" altLang="zh-CN" sz="1600" dirty="0" smtClean="0">
                <a:solidFill>
                  <a:schemeClr val="tx2">
                    <a:lumMod val="50000"/>
                  </a:schemeClr>
                </a:solidFill>
                <a:latin typeface="方正宋三_GBK" pitchFamily="65" charset="-122"/>
                <a:ea typeface="方正宋三_GBK" pitchFamily="65" charset="-122"/>
              </a:rPr>
              <a:t>,</a:t>
            </a:r>
          </a:p>
          <a:p>
            <a:pPr algn="just"/>
            <a:r>
              <a:rPr lang="zh-CN" altLang="en-US" sz="1600" dirty="0" smtClean="0">
                <a:solidFill>
                  <a:schemeClr val="tx2">
                    <a:lumMod val="50000"/>
                  </a:schemeClr>
                </a:solidFill>
                <a:latin typeface="方正宋三_GBK" pitchFamily="65" charset="-122"/>
                <a:ea typeface="方正宋三_GBK" pitchFamily="65" charset="-122"/>
              </a:rPr>
              <a:t>像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方正宋三_GBK" pitchFamily="65" charset="-122"/>
                <a:ea typeface="方正宋三_GBK" pitchFamily="65" charset="-122"/>
              </a:rPr>
              <a:t>迷人的海洋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方正宋三_GBK" pitchFamily="65" charset="-122"/>
                <a:ea typeface="方正宋三_GBK" pitchFamily="65" charset="-122"/>
              </a:rPr>
              <a:t>.</a:t>
            </a:r>
          </a:p>
          <a:p>
            <a:pPr algn="just"/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方正宋三_GBK" pitchFamily="65" charset="-122"/>
                <a:ea typeface="方正宋三_GBK" pitchFamily="65" charset="-122"/>
              </a:rPr>
              <a:t>深远广阔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方正宋三_GBK" pitchFamily="65" charset="-122"/>
                <a:ea typeface="方正宋三_GBK" pitchFamily="65" charset="-122"/>
              </a:rPr>
              <a:t>,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方正宋三_GBK" pitchFamily="65" charset="-122"/>
                <a:ea typeface="方正宋三_GBK" pitchFamily="65" charset="-122"/>
              </a:rPr>
              <a:t>富于幻想</a:t>
            </a:r>
            <a:r>
              <a:rPr lang="en-US" altLang="zh-CN" sz="1600" dirty="0" smtClean="0">
                <a:solidFill>
                  <a:schemeClr val="tx2">
                    <a:lumMod val="50000"/>
                  </a:schemeClr>
                </a:solidFill>
                <a:latin typeface="方正宋三_GBK" pitchFamily="65" charset="-122"/>
                <a:ea typeface="方正宋三_GBK" pitchFamily="65" charset="-122"/>
              </a:rPr>
              <a:t>.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方正宋三_GBK" pitchFamily="65" charset="-122"/>
              <a:ea typeface="方正宋三_GBK" pitchFamily="65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-1130746" y="3545810"/>
            <a:ext cx="912086" cy="912082"/>
          </a:xfrm>
          <a:prstGeom prst="ellipse">
            <a:avLst/>
          </a:prstGeom>
          <a:blipFill dpi="0" rotWithShape="1">
            <a:blip r:embed="rId10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674704" y="3447680"/>
            <a:ext cx="296336" cy="296336"/>
          </a:xfrm>
          <a:prstGeom prst="ellipse">
            <a:avLst/>
          </a:prstGeom>
          <a:blipFill dpi="0" rotWithShape="1">
            <a:blip r:embed="rId10">
              <a:alphaModFix amt="4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141966" y="3677478"/>
            <a:ext cx="390910" cy="390910"/>
          </a:xfrm>
          <a:prstGeom prst="ellipse">
            <a:avLst/>
          </a:prstGeom>
          <a:blipFill dpi="0" rotWithShape="1">
            <a:blip r:embed="rId10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742699" y="4217198"/>
            <a:ext cx="257834" cy="257834"/>
          </a:xfrm>
          <a:prstGeom prst="ellipse">
            <a:avLst/>
          </a:prstGeom>
          <a:blipFill dpi="0" rotWithShape="1">
            <a:blip r:embed="rId10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1989874" y="5114277"/>
            <a:ext cx="257834" cy="257834"/>
          </a:xfrm>
          <a:prstGeom prst="ellipse">
            <a:avLst/>
          </a:prstGeom>
          <a:blipFill dpi="0" rotWithShape="1">
            <a:blip r:embed="rId10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826213" y="5150931"/>
            <a:ext cx="613766" cy="613766"/>
          </a:xfrm>
          <a:prstGeom prst="ellipse">
            <a:avLst/>
          </a:prstGeom>
          <a:blipFill dpi="0" rotWithShape="1">
            <a:blip r:embed="rId10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481431" y="5340320"/>
            <a:ext cx="257834" cy="257834"/>
          </a:xfrm>
          <a:prstGeom prst="ellipse">
            <a:avLst/>
          </a:prstGeom>
          <a:blipFill dpi="0" rotWithShape="1">
            <a:blip r:embed="rId10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8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32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750"/>
                            </p:stCondLst>
                            <p:childTnLst>
                              <p:par>
                                <p:cTn id="5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7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05 -0.00432 L 0.30868 -0.15401 C 0.37395 -0.1855 0.46857 -0.24506 0.56423 -0.31266 C 0.67482 -0.39383 0.7618 -0.46574 0.82031 -0.52438 L 1.10156 -0.80371 " pathEditMode="relative" rAng="-1329667" ptsTypes="FffFF">
                                      <p:cBhvr>
                                        <p:cTn id="57" dur="5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11" y="-3561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7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7 -4.07407E-6 L 0.30139 -0.08518 C 0.36511 -0.10308 0.45782 -0.14228 0.55244 -0.18796 C 0.66181 -0.24475 0.7481 -0.29722 0.80643 -0.34259 L 1.08855 -0.55493 " pathEditMode="relative" rAng="-956701" ptsTypes="FffFF">
                                      <p:cBhvr>
                                        <p:cTn id="59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139" y="-2342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7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8 -0.00031 L 0.24791 -0.16872 C 0.30052 -0.2045 0.37639 -0.2665 0.45295 -0.33374 C 0.54166 -0.41486 0.61076 -0.48334 0.65781 -0.53824 L 0.88229 -0.79549 " pathEditMode="relative" rAng="-1611417" ptsTypes="FffFF">
                                      <p:cBhvr>
                                        <p:cTn id="61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65" y="-3679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156E-7 L 0.24861 -0.20204 C 0.30156 -0.24553 0.37812 -0.31709 0.45468 -0.39328 C 0.54392 -0.48365 0.61371 -0.56015 0.66111 -0.61906 L 0.8875 -0.89729 " pathEditMode="relative" rAng="-1776053" ptsTypes="FffFF">
                                      <p:cBhvr>
                                        <p:cTn id="63" dur="8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74" y="-4238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00462 L 0.3375 -0.23443 C 0.40833 -0.2844 0.51146 -0.37015 0.61614 -0.46176 C 0.7368 -0.57126 0.83177 -0.66472 0.896 -0.7372 L 1.20486 -1.07897 " pathEditMode="relative" rAng="-1611417" ptsTypes="FffFF">
                                      <p:cBhvr>
                                        <p:cTn id="65" dur="7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63" y="-5070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7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5.55556E-7 4.81481E-6 L 0.29688 -0.25309 C 0.36042 -0.3071 0.45313 -0.39105 0.54757 -0.47747 C 0.65747 -0.58056 0.74462 -0.6642 0.80469 -0.72562 L 1.09306 -1.01729 " pathEditMode="relative" rAng="-1654693" ptsTypes="FffFF">
                                      <p:cBhvr>
                                        <p:cTn id="67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17" y="-4959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124 L 0.2474 -0.20086 C 0.30018 -0.24406 0.37656 -0.31564 0.4533 -0.39216 C 0.54236 -0.48226 0.61233 -0.55847 0.65972 -0.6174 L 0.88594 -0.89571 " pathEditMode="relative" rAng="-1776053" ptsTypes="FffFF">
                                      <p:cBhvr>
                                        <p:cTn id="69" dur="8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56" y="-423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" y="-2521"/>
            <a:ext cx="9143172" cy="51476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056" y="838292"/>
            <a:ext cx="2999381" cy="2249536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3037" y="1728939"/>
            <a:ext cx="2845536" cy="1898748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994" y="3467157"/>
            <a:ext cx="1491310" cy="1089038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0128" y="1320565"/>
            <a:ext cx="1084231" cy="1632979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13" y="3736514"/>
            <a:ext cx="819681" cy="8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994" y="3627687"/>
            <a:ext cx="1258379" cy="125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003" y="638019"/>
            <a:ext cx="941397" cy="94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01194" y="3722747"/>
            <a:ext cx="3446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66310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三年的生活，我们过的充实而美丽，我们流过眼泪，却伴着欢笑，我们踏着荆棘，却嗅得万里花香。</a:t>
            </a:r>
          </a:p>
        </p:txBody>
      </p:sp>
      <p:pic>
        <p:nvPicPr>
          <p:cNvPr id="16" name="Picture 13" descr="线条竖版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77219" y="-2840589"/>
            <a:ext cx="17381744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线条竖版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4716" y="-2654693"/>
            <a:ext cx="17381744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3" descr="线条竖版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466245" y="-1359293"/>
            <a:ext cx="28808466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1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9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5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6" fill="hold" nodeType="withEffect" p14:presetBounceEnd="54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fill="hold" nodeType="withEffect" p14:presetBounceEnd="54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2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9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 prLst="gradientSize: 0.1">
                                          <p:cBhvr>
                                            <p:cTn id="51" dur="5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9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3" dur="5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-.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5" dur="5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9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 prLst="gradientSize: 0.1">
                                          <p:cBhvr>
                                            <p:cTn id="61" dur="5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9" presetClass="exit" presetSubtype="0" fill="hold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3" dur="5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-.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5" dur="5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9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 prLst="gradientSize: 0.1">
                                          <p:cBhvr>
                                            <p:cTn id="71" dur="5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9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3" dur="5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-.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5" dur="5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2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5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9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 prLst="gradientSize: 0.1">
                                          <p:cBhvr>
                                            <p:cTn id="51" dur="5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9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3" dur="5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-.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5" dur="5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9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 prLst="gradientSize: 0.1">
                                          <p:cBhvr>
                                            <p:cTn id="61" dur="5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9" presetClass="exit" presetSubtype="0" fill="hold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3" dur="5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-.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5" dur="5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9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 prLst="gradientSize: 0.1">
                                          <p:cBhvr>
                                            <p:cTn id="71" dur="5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9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3" dur="5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-.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5" dur="5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" y="-2521"/>
            <a:ext cx="9143170" cy="51476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2394" y="2852225"/>
            <a:ext cx="1397644" cy="1397644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3606" y="2852225"/>
            <a:ext cx="1446513" cy="1446513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3688" y="2852225"/>
            <a:ext cx="1549119" cy="1549119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6375" y="2800922"/>
            <a:ext cx="1549649" cy="1549649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10408" y="2039144"/>
            <a:ext cx="492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同学之</a:t>
            </a:r>
            <a:r>
              <a:rPr lang="zh-CN" altLang="en-US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情最</a:t>
            </a:r>
            <a:r>
              <a:rPr lang="zh-CN" altLang="en-US" sz="1600" dirty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纯洁、最</a:t>
            </a:r>
            <a:r>
              <a:rPr lang="zh-CN" altLang="en-US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朴素、最</a:t>
            </a:r>
            <a:r>
              <a:rPr lang="zh-CN" altLang="en-US" sz="1600" dirty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平凡、最</a:t>
            </a:r>
            <a:r>
              <a:rPr lang="zh-CN" altLang="en-US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高尚、最</a:t>
            </a:r>
            <a:r>
              <a:rPr lang="zh-CN" altLang="en-US" sz="1600" dirty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动人、最</a:t>
            </a:r>
            <a:r>
              <a:rPr lang="zh-CN" altLang="en-US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浪漫、最</a:t>
            </a:r>
            <a:r>
              <a:rPr lang="zh-CN" altLang="en-US" sz="1600" dirty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坚实、最</a:t>
            </a:r>
            <a:r>
              <a:rPr lang="zh-CN" altLang="en-US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永恒 </a:t>
            </a:r>
            <a:r>
              <a:rPr lang="en-US" altLang="zh-CN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……</a:t>
            </a:r>
            <a:endParaRPr lang="zh-CN" altLang="en-US" sz="1600" dirty="0">
              <a:solidFill>
                <a:srgbClr val="5B2C05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10" name="Picture 5" descr="E:\卡拉赞\蒲公英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388" y="4160076"/>
            <a:ext cx="1541463" cy="198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E:\卡拉赞\蒲公英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0338" y="5154909"/>
            <a:ext cx="1062038" cy="136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E:\卡拉赞\蒲公英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7935" y="4517793"/>
            <a:ext cx="1541463" cy="198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E:\卡拉赞\蒲公英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438" y="4160076"/>
            <a:ext cx="1062038" cy="136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E:\卡拉赞\气泡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5500" y="5180308"/>
            <a:ext cx="747712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E:\卡拉赞\气泡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063" y="4913608"/>
            <a:ext cx="3746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 descr="E:\卡拉赞\气泡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8900" y="4011910"/>
            <a:ext cx="6016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E:\卡拉赞\气泡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2675" y="6092591"/>
            <a:ext cx="373062" cy="48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60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40972 -0.09144 C -0.39132 -0.10417 -0.33889 -0.11366 -0.30017 -0.16713 C -0.26146 -0.22037 -0.25955 -0.37685 -0.1776 -0.41181 C -0.09583 -0.44653 0.04688 -0.29676 0.19063 -0.37732 C 0.33455 -0.45695 0.50972 -0.67384 0.6849 -0.89005 " pathEditMode="relative" rAng="0" ptsTypes="aaaaa">
                                      <p:cBhvr>
                                        <p:cTn id="32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22" y="-399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13246 0.01667 C -0.10677 -0.00926 -0.03941 -0.11181 0.02135 -0.1382 C 0.08212 -0.16482 0.16406 -0.08588 0.23177 -0.1419 C 0.29948 -0.19815 0.30833 -0.3882 0.42726 -0.47523 C 0.5467 -0.56227 0.83906 -0.625 0.94722 -0.66458 " pathEditMode="relative" rAng="0" ptsTypes="aaaaa">
                                      <p:cBhvr>
                                        <p:cTn id="38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407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0.45885 -0.15393 C -0.4408 -0.1662 -0.38906 -0.17546 -0.35087 -0.22754 C -0.31267 -0.2794 -0.31076 -0.43171 -0.23003 -0.46574 C -0.14948 -0.49954 -0.00833 -0.3537 0.13334 -0.43217 C 0.27535 -0.50972 0.44809 -0.72083 0.62084 -0.93148 " pathEditMode="relative" rAng="0" ptsTypes="aaaaa">
                                      <p:cBhvr>
                                        <p:cTn id="44" dur="1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888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54167 -0.16366 C -0.51598 -0.18958 -0.44862 -0.29213 -0.38785 -0.31852 C -0.32709 -0.34514 -0.24514 -0.2662 -0.17743 -0.32222 C -0.10973 -0.37847 -0.10087 -0.56852 0.01805 -0.65556 C 0.1375 -0.74213 0.42986 -0.80532 0.53802 -0.84491 " pathEditMode="relative" rAng="0" ptsTypes="aaaaa">
                                      <p:cBhvr>
                                        <p:cTn id="50" dur="8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407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01111 0.23334 C 0.00694 0.22107 0.05868 0.21181 0.09688 0.15973 C 0.13507 0.10787 0.13698 -0.04444 0.21771 -0.07847 C 0.29844 -0.11226 0.43941 0.03357 0.58108 -0.0449 C 0.72309 -0.12245 0.89583 -0.33356 1.06858 -0.54421 " pathEditMode="relative" rAng="0" ptsTypes="aaaaa">
                                      <p:cBhvr>
                                        <p:cTn id="56" dur="1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888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6545 -0.0037 C -0.24705 -0.01667 -0.19479 -0.02639 -0.15608 -0.08079 C -0.11736 -0.13495 -0.11562 -0.29421 -0.03351 -0.32986 C 0.04809 -0.36528 0.19115 -0.21273 0.3349 -0.29468 C 0.47882 -0.37593 0.65399 -0.59653 0.82917 -0.81667 " pathEditMode="relative" rAng="0" ptsTypes="aaaaa">
                                      <p:cBhvr>
                                        <p:cTn id="62" dur="1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22" y="-4064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" presetClass="entr" presetSubtype="1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27274 -0.01296 C -0.25469 -0.02523 -0.20295 -0.03449 -0.16476 -0.08657 C -0.12656 -0.13842 -0.12483 -0.29074 -0.04392 -0.32476 C 0.03663 -0.35856 0.17778 -0.21273 0.31944 -0.2912 C 0.46146 -0.36875 0.6342 -0.57986 0.80694 -0.7905 " pathEditMode="relative" rAng="0" ptsTypes="aaaaa">
                                      <p:cBhvr>
                                        <p:cTn id="68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888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indefinite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0.04514 -0.08472 C -0.02726 -0.09699 0.02465 -0.10625 0.06285 -0.15834 C 0.10104 -0.21019 0.10278 -0.3625 0.18368 -0.39653 C 0.26424 -0.43033 0.40538 -0.28449 0.54705 -0.36297 C 0.68906 -0.44051 0.8618 -0.65162 1.03455 -0.86227 " pathEditMode="relative" rAng="0" ptsTypes="aaaaa">
                                      <p:cBhvr>
                                        <p:cTn id="74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6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" y="-2521"/>
            <a:ext cx="9143172" cy="51476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34739">
            <a:off x="-1039017" y="300343"/>
            <a:ext cx="2770936" cy="3336207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54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 rot="19933426">
            <a:off x="1694286" y="1213982"/>
            <a:ext cx="3406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 smtClean="0">
                <a:solidFill>
                  <a:srgbClr val="5F2E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      在</a:t>
            </a:r>
            <a:r>
              <a:rPr lang="zh-CN" altLang="en-US" sz="1600" dirty="0">
                <a:solidFill>
                  <a:srgbClr val="5F2E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往后的岁月里，虽然我们仍然天各一方，但友情的线会把我们紧紧相连，让我们以平和之心，感恩的心去感悟生活，健康，快乐地过好每一天，从容、淡定地走过我们的人生之旅。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1599">
            <a:off x="5320748" y="1910129"/>
            <a:ext cx="6982982" cy="682753"/>
          </a:xfrm>
          <a:prstGeom prst="rect">
            <a:avLst/>
          </a:prstGeom>
          <a:effectLst>
            <a:outerShdw blurRad="368300" dist="165100" dir="4380000" algn="tr" rotWithShape="0">
              <a:srgbClr val="482304">
                <a:alpha val="70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1839">
            <a:off x="696237" y="3023404"/>
            <a:ext cx="1661858" cy="754574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81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21702">
            <a:off x="-315398" y="3310602"/>
            <a:ext cx="1875122" cy="1834135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8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41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accel="100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accel="100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" y="-2521"/>
            <a:ext cx="9143170" cy="514760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50" y="3020147"/>
            <a:ext cx="3703328" cy="2093980"/>
          </a:xfrm>
          <a:prstGeom prst="rect">
            <a:avLst/>
          </a:prstGeom>
        </p:spPr>
      </p:pic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266673">
            <a:off x="960189" y="1026918"/>
            <a:ext cx="4385543" cy="2259659"/>
          </a:xfrm>
          <a:prstGeom prst="rect">
            <a:avLst/>
          </a:prstGeom>
          <a:noFill/>
          <a:ln w="47625">
            <a:solidFill>
              <a:srgbClr val="F3F3DB">
                <a:alpha val="8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cuments and Settings\Administrator\桌面\新建文件夹 (2)\26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250" r="10750" b="22750"/>
          <a:stretch/>
        </p:blipFill>
        <p:spPr bwMode="auto">
          <a:xfrm>
            <a:off x="-396801" y="-205331"/>
            <a:ext cx="7664497" cy="164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639594" y="1277144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5F2E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     20</a:t>
            </a:r>
            <a:r>
              <a:rPr lang="zh-CN" altLang="en-US" sz="1600" dirty="0">
                <a:solidFill>
                  <a:srgbClr val="5F2E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年前的昨天，我们怀揣梦想挥手道离别</a:t>
            </a:r>
          </a:p>
          <a:p>
            <a:pPr algn="just"/>
            <a:r>
              <a:rPr lang="en-US" altLang="zh-CN" sz="1600" dirty="0" smtClean="0">
                <a:solidFill>
                  <a:srgbClr val="5F2E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     20</a:t>
            </a:r>
            <a:r>
              <a:rPr lang="zh-CN" altLang="en-US" sz="1600" dirty="0">
                <a:solidFill>
                  <a:srgbClr val="5F2E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年后的今天，我们相聚追忆同学</a:t>
            </a:r>
            <a:r>
              <a:rPr lang="zh-CN" altLang="en-US" sz="1600" dirty="0" smtClean="0">
                <a:solidFill>
                  <a:srgbClr val="5F2E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情</a:t>
            </a:r>
            <a:r>
              <a:rPr lang="en-US" altLang="zh-CN" sz="1600" dirty="0" smtClean="0">
                <a:solidFill>
                  <a:srgbClr val="5F2E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………</a:t>
            </a:r>
            <a:endParaRPr lang="zh-CN" altLang="en-US" sz="1600" dirty="0">
              <a:solidFill>
                <a:srgbClr val="5F2E05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-1137436" y="1000114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-708808" y="2143122"/>
            <a:ext cx="285752" cy="28575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-1423188" y="1643056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-1851816" y="214296"/>
            <a:ext cx="785818" cy="78581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-423024" y="171449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-1065966" y="1285866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-1137436" y="1785932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-708808" y="278606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-1351750" y="2357436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-1923254" y="2571750"/>
            <a:ext cx="785818" cy="78581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-1065998" y="4214806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-1851798" y="3643320"/>
            <a:ext cx="571486" cy="571486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-708776" y="3857616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-1280248" y="3500458"/>
            <a:ext cx="285688" cy="28568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-1423188" y="3929054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-2209006" y="4000510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-1566082" y="4571978"/>
            <a:ext cx="285788" cy="28578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0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8755E-6 C 0.0342 0.02224 0.12795 0.11059 0.20556 0.13284 C 0.28316 0.15508 0.39028 0.16002 0.46598 0.13284 C 0.54167 0.10565 0.60052 0.01297 0.65955 -0.0312 C 0.71858 -0.07538 0.7599 -0.13717 0.81997 -0.13284 C 0.88004 -0.12852 0.96511 -0.01452 1.01979 -0.00556 C 1.07448 0.0034 1.10747 -0.03985 1.14792 -0.07971 " pathEditMode="relative" rAng="0" ptsTypes="aaaaaaa">
                                      <p:cBhvr>
                                        <p:cTn id="20" dur="1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00" y="11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0.00451 -4.44444E-6 C 0.06632 0.04661 0.13681 0.09352 0.19757 0.07963 C 0.25833 0.06575 0.30087 -0.0753 0.36007 -0.08333 C 0.41892 -0.09135 0.49306 0.03704 0.55069 0.0321 C 0.60903 0.02716 0.65 -0.10463 0.70851 -0.11296 C 0.76701 -0.12129 0.83264 -0.00709 0.90174 -0.01851 C 0.97083 -0.02993 1.07743 -0.14753 1.12361 -0.18148 " pathEditMode="relative" rAng="0" ptsTypes="aaaaaaa">
                                      <p:cBhvr>
                                        <p:cTn id="22" dur="1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00" y="-44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0.00031 C 0.02812 0.02008 0.11614 0.10534 0.16927 0.1214 C 0.22239 0.13747 0.27482 0.12604 0.3184 0.09607 C 0.36198 0.06611 0.38837 -0.00989 0.43125 -0.05932 C 0.47396 -0.10875 0.52413 -0.1971 0.57552 -0.2005 C 0.62691 -0.2039 0.68385 -0.09237 0.73923 -0.07909 C 0.79427 -0.06581 0.86354 -0.06025 0.9059 -0.12141 C 0.94809 -0.18258 0.975 -0.37875 0.99323 -0.44671 " pathEditMode="relative" rAng="0" ptsTypes="aaaaaaaa">
                                      <p:cBhvr>
                                        <p:cTn id="24" dur="1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0" y="-154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031 C 0.03785 0.02346 0.15139 0.11759 0.22674 0.14136 C 0.30243 0.16512 0.37413 0.16173 0.45382 0.14321 C 0.53351 0.12469 0.63698 0.07222 0.70521 0.02963 C 0.77344 -0.01296 0.80764 -0.10679 0.86354 -0.11296 C 0.91945 -0.11883 0.98385 -0.00185 1.04028 -0.00679 C 1.0967 -0.01173 1.16806 -0.11389 1.20174 -0.14197 " pathEditMode="relative" rAng="0" ptsTypes="aaaaaaa">
                                      <p:cBhvr>
                                        <p:cTn id="26" dur="1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00" y="12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2.5E-6 5.55112E-17 C 0.07084 0.0466 0.14115 0.09352 0.20209 0.07963 C 0.26285 0.06574 0.30122 -0.075 0.36459 -0.08333 C 0.42795 -0.09167 0.52413 0.03457 0.58229 0.02963 C 0.64028 0.02469 0.65729 -0.09938 0.71302 -0.11296 C 0.76875 -0.12654 0.85747 -0.11543 0.91719 -0.05278 C 0.97691 0.00988 1.03924 0.19784 1.07136 0.26389 " pathEditMode="relative" rAng="0" ptsTypes="aaaaaaa">
                                      <p:cBhvr>
                                        <p:cTn id="28" dur="1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00" y="69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0.00093 C 0.07083 0.04572 0.14462 0.10009 0.20208 0.07939 C 0.25938 0.05838 0.30365 -0.07476 0.34479 -0.12728 C 0.38594 -0.1798 0.41181 -0.21533 0.44931 -0.23541 C 0.48681 -0.25549 0.52622 -0.26753 0.57031 -0.24715 C 0.61424 -0.22676 0.66771 -0.15385 0.71302 -0.11369 C 0.75833 -0.07353 0.79531 0.04912 0.84201 -0.00618 C 0.88872 -0.06148 0.96181 -0.35434 0.99323 -0.44671 " pathEditMode="relative" rAng="0" ptsTypes="aaaaaaaa">
                                      <p:cBhvr>
                                        <p:cTn id="30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0" y="-172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6.38889E-6 3.08642E-6 C 0.0856 0.0466 0.17119 0.09352 0.2448 0.07963 C 0.31841 0.06574 0.36494 -0.075 0.44167 -0.08334 C 0.51841 -0.09167 0.6349 0.03456 0.70522 0.02963 C 0.77553 0.02469 0.81112 -0.1071 0.86355 -0.11297 C 0.91598 -0.11883 0.9724 -0.01111 1.0198 -0.00556 C 1.06719 3.08642E-6 1.10747 -0.03982 1.14792 -0.07963 " pathEditMode="relative" ptsTypes="aaaaaaA">
                                      <p:cBhvr>
                                        <p:cTn id="32" dur="1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C 0.07084 0.04661 0.14132 0.09352 0.20191 0.07963 C 0.26285 0.06574 0.30122 -0.075 0.36459 -0.08333 C 0.42795 -0.09166 0.52413 0.03457 0.58229 0.02963 C 0.64028 0.02469 0.65729 -0.10895 0.71302 -0.11296 C 0.76875 -0.11697 0.84896 0.00648 0.91719 0.00556 C 0.98542 0.00463 1.07952 -0.09259 1.1224 -0.11852 " pathEditMode="relative" rAng="0" ptsTypes="aaaaaaa">
                                      <p:cBhvr>
                                        <p:cTn id="34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00" y="-13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-0.00062 C 0.07083 0.0466 0.14722 0.07809 0.20208 0.07963 C 0.25677 0.08117 0.29253 0.05062 0.32813 0.00895 C 0.36372 -0.03241 0.37535 -0.12778 0.41563 -0.17037 C 0.4559 -0.21296 0.52083 -0.25586 0.57031 -0.2463 C 0.61979 -0.23673 0.66545 -0.14969 0.71302 -0.11327 C 0.76059 -0.07623 0.8066 -0.00833 0.85625 -0.02593 C 0.9059 -0.04383 0.97639 -0.13025 1.01128 -0.22037 C 1.04618 -0.3108 1.05434 -0.49444 1.06563 -0.56667 " pathEditMode="relative" rAng="0" ptsTypes="aaaaaaaaa">
                                      <p:cBhvr>
                                        <p:cTn id="36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00" y="-242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38709E-6 C 0.03993 0.02193 0.1625 0.11924 0.23923 0.13222 C 0.31614 0.14519 0.39271 0.12233 0.46146 0.07847 C 0.53021 0.0346 0.59045 -0.0933 0.65208 -0.13037 C 0.71371 -0.16744 0.77673 -0.16713 0.83142 -0.14458 C 0.88611 -0.12203 0.92656 -0.01854 0.98055 0.00494 C 1.03455 0.02842 1.10868 0.00988 1.15521 -0.0034 C 1.20173 -0.01668 1.23819 -0.05932 1.25989 -0.07414 " pathEditMode="relative" rAng="0" ptsTypes="aaaaaaaa">
                                      <p:cBhvr>
                                        <p:cTn id="38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00" y="-11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1.38778E-17 -4.44444E-6 C 0.07083 0.04661 0.14132 0.09352 0.20208 0.07963 C 0.26285 0.06575 0.30122 -0.075 0.36458 -0.08333 C 0.42795 -0.09166 0.52413 0.03457 0.58194 0.02963 C 0.64028 0.0247 0.65903 -0.10493 0.71302 -0.11296 C 0.76701 -0.12098 0.83715 -0.00709 0.90625 -0.01851 C 0.97535 -0.02993 1.08194 -0.14753 1.12813 -0.18148 " pathEditMode="relative" rAng="0" ptsTypes="aaaaaaa">
                                      <p:cBhvr>
                                        <p:cTn id="40" dur="1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00" y="-44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31 C 0.07083 0.0466 0.14913 0.08086 0.20208 0.07963 C 0.25486 0.07839 0.29114 0.01975 0.31823 -0.00741 C 0.34496 -0.03457 0.32257 -0.04383 0.36458 -0.08364 C 0.40659 -0.12346 0.51232 -0.24105 0.57031 -0.24599 C 0.62778 -0.25124 0.65972 -0.15185 0.71302 -0.11297 C 0.76632 -0.07408 0.8375 -0.01759 0.89045 -0.01235 C 0.9434 -0.0071 0.971 -0.02068 1.03073 -0.08148 C 1.09045 -0.14229 1.2033 -0.31605 1.24878 -0.37778 " pathEditMode="relative" rAng="0" ptsTypes="aaaaaaaaa">
                                      <p:cBhvr>
                                        <p:cTn id="42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400" y="-148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2.5E-6 5.55112E-17 C 0.07084 0.0466 0.14115 0.09352 0.20209 0.07963 C 0.26285 0.06574 0.30122 -0.075 0.36459 -0.08333 C 0.42795 -0.09167 0.52413 0.03457 0.58229 0.02963 C 0.64028 0.02469 0.65729 -0.09938 0.71302 -0.11296 C 0.76875 -0.12654 0.85747 -0.11543 0.91719 -0.05278 C 0.97691 0.00988 1.03924 0.19784 1.07136 0.26389 " pathEditMode="relative" rAng="0" ptsTypes="aaaaaaa">
                                      <p:cBhvr>
                                        <p:cTn id="44" dur="1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00" y="69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92 C 0.07083 0.04568 0.14462 0.1 0.20208 0.07932 C 0.25938 0.05834 0.3066 -0.07963 0.34479 -0.12716 C 0.38281 -0.175 0.39271 -0.18858 0.43021 -0.20802 C 0.46771 -0.22777 0.52326 -0.26203 0.57031 -0.2466 C 0.61736 -0.23055 0.6592 -0.1429 0.71302 -0.11358 C 0.76684 -0.08426 0.84063 -0.14907 0.89306 -0.07129 C 0.94549 0.00648 0.99965 0.26482 1.02778 0.3534 " pathEditMode="relative" rAng="0" ptsTypes="aaaaaaaa">
                                      <p:cBhvr>
                                        <p:cTn id="46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00" y="47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6.38889E-6 3.08642E-6 C 0.0856 0.0466 0.17119 0.09352 0.2448 0.07963 C 0.31841 0.06574 0.36494 -0.075 0.44167 -0.08334 C 0.51841 -0.09167 0.6349 0.03456 0.70522 0.02963 C 0.77553 0.02469 0.81112 -0.1071 0.86355 -0.11297 C 0.91598 -0.11883 0.9724 -0.01111 1.0198 -0.00556 C 1.06719 3.08642E-6 1.10747 -0.03982 1.14792 -0.07963 " pathEditMode="relative" ptsTypes="aaaaaaA">
                                      <p:cBhvr>
                                        <p:cTn id="48" dur="1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4.44444E-6 C 0.07083 0.04661 0.14132 0.09352 0.20191 0.07963 C 0.26285 0.06575 0.3033 -0.06759 0.36458 -0.08333 C 0.42587 -0.09907 0.50208 -0.0037 0.57014 -0.0145 C 0.63819 -0.0253 0.70573 -0.12284 0.77292 -0.14784 C 0.8401 -0.17284 0.88941 -0.19444 0.97292 -0.16512 C 1.05642 -0.1358 1.21146 -0.01265 1.27431 0.02747 " pathEditMode="relative" rAng="0" ptsTypes="aaaaaaa">
                                      <p:cBhvr>
                                        <p:cTn id="50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700" y="-51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2.77556E-17 -0.00062 C 0.07083 0.0466 0.14722 0.07808 0.20208 0.07963 C 0.25677 0.08117 0.29253 0.05061 0.32813 0.00895 C 0.36372 -0.03241 0.37535 -0.12778 0.41563 -0.17007 C 0.4559 -0.21266 0.52083 -0.25556 0.57031 -0.24599 C 0.61979 -0.23642 0.66545 -0.14969 0.71302 -0.11327 C 0.76059 -0.07624 0.79705 -0.00895 0.85625 -0.02593 C 0.91545 -0.0429 1.01372 -0.13118 1.06875 -0.21544 C 1.12378 -0.29969 1.16215 -0.46574 1.18681 -0.53148 " pathEditMode="relative" rAng="0" ptsTypes="aaaaaaaaa">
                                      <p:cBhvr>
                                        <p:cTn id="52" dur="1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00" y="-225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" y="-2521"/>
            <a:ext cx="9143170" cy="514760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照片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5072">
            <a:off x="1750344" y="655821"/>
            <a:ext cx="3391105" cy="2290487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照片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16">
            <a:off x="5759650" y="992791"/>
            <a:ext cx="2454709" cy="1504583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照片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848">
            <a:off x="2973990" y="2617907"/>
            <a:ext cx="3197603" cy="1998243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" y="3436078"/>
            <a:ext cx="2518100" cy="961075"/>
          </a:xfrm>
          <a:prstGeom prst="rect">
            <a:avLst/>
          </a:prstGeom>
        </p:spPr>
      </p:pic>
      <p:pic>
        <p:nvPicPr>
          <p:cNvPr id="18" name="Picture 2" descr="C:\Users\Administrator\Desktop\同学录png\nerte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594" y="3029744"/>
            <a:ext cx="2572794" cy="146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/>
          <p:cNvSpPr/>
          <p:nvPr/>
        </p:nvSpPr>
        <p:spPr>
          <a:xfrm>
            <a:off x="-1130746" y="3545810"/>
            <a:ext cx="912086" cy="912082"/>
          </a:xfrm>
          <a:prstGeom prst="ellipse">
            <a:avLst/>
          </a:prstGeom>
          <a:blipFill dpi="0" rotWithShape="1">
            <a:blip r:embed="rId9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674704" y="3447680"/>
            <a:ext cx="371404" cy="371404"/>
          </a:xfrm>
          <a:prstGeom prst="ellipse">
            <a:avLst/>
          </a:prstGeom>
          <a:blipFill dpi="0" rotWithShape="1">
            <a:blip r:embed="rId9">
              <a:alphaModFix amt="4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1141966" y="3677478"/>
            <a:ext cx="390910" cy="390910"/>
          </a:xfrm>
          <a:prstGeom prst="ellipse">
            <a:avLst/>
          </a:prstGeom>
          <a:blipFill dpi="0" rotWithShape="1">
            <a:blip r:embed="rId9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742699" y="4217198"/>
            <a:ext cx="257834" cy="257834"/>
          </a:xfrm>
          <a:prstGeom prst="ellipse">
            <a:avLst/>
          </a:prstGeom>
          <a:blipFill dpi="0" rotWithShape="1">
            <a:blip r:embed="rId9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2048757" y="5055394"/>
            <a:ext cx="375600" cy="375600"/>
          </a:xfrm>
          <a:prstGeom prst="ellipse">
            <a:avLst/>
          </a:prstGeom>
          <a:blipFill dpi="0" rotWithShape="1">
            <a:blip r:embed="rId9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826213" y="5150931"/>
            <a:ext cx="613766" cy="613766"/>
          </a:xfrm>
          <a:prstGeom prst="ellipse">
            <a:avLst/>
          </a:prstGeom>
          <a:blipFill dpi="0" rotWithShape="1">
            <a:blip r:embed="rId9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481431" y="5340320"/>
            <a:ext cx="257834" cy="257834"/>
          </a:xfrm>
          <a:prstGeom prst="ellipse">
            <a:avLst/>
          </a:prstGeom>
          <a:blipFill dpi="0" rotWithShape="1">
            <a:blip r:embed="rId9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1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4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4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05 -0.00432 L 0.30868 -0.15401 C 0.37395 -0.1855 0.46857 -0.24506 0.56423 -0.31266 C 0.67482 -0.39383 0.7618 -0.46574 0.82031 -0.52438 L 1.10156 -0.80371 " pathEditMode="relative" rAng="-1329667" ptsTypes="FffFF">
                                      <p:cBhvr>
                                        <p:cTn id="35" dur="5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11" y="-3561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7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7 -4.07407E-6 L 0.30139 -0.08518 C 0.36511 -0.10308 0.45782 -0.14228 0.55244 -0.18796 C 0.66181 -0.24475 0.7481 -0.29722 0.80643 -0.34259 L 1.08855 -0.55493 " pathEditMode="relative" rAng="-956701" ptsTypes="FffFF">
                                      <p:cBhvr>
                                        <p:cTn id="37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139" y="-2342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7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8 -0.00031 L 0.24791 -0.16872 C 0.30052 -0.2045 0.37639 -0.2665 0.45295 -0.33374 C 0.54166 -0.41486 0.61076 -0.48334 0.65781 -0.53824 L 0.88229 -0.79549 " pathEditMode="relative" rAng="-1611417" ptsTypes="FffFF">
                                      <p:cBhvr>
                                        <p:cTn id="39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65" y="-3679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156E-7 L 0.24861 -0.20204 C 0.30156 -0.24553 0.37812 -0.31709 0.45468 -0.39328 C 0.54392 -0.48365 0.61371 -0.56015 0.66111 -0.61906 L 0.8875 -0.89729 " pathEditMode="relative" rAng="-1776053" ptsTypes="FffFF">
                                      <p:cBhvr>
                                        <p:cTn id="41" dur="8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74" y="-4238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00462 L 0.3375 -0.23443 C 0.40833 -0.2844 0.51146 -0.37015 0.61614 -0.46176 C 0.7368 -0.57126 0.83177 -0.66472 0.896 -0.7372 L 1.20486 -1.07897 " pathEditMode="relative" rAng="-1611417" ptsTypes="FffFF">
                                      <p:cBhvr>
                                        <p:cTn id="43" dur="7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63" y="-5070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7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5.55556E-7 4.81481E-6 L 0.29688 -0.25309 C 0.36042 -0.3071 0.45313 -0.39105 0.54757 -0.47747 C 0.65747 -0.58056 0.74462 -0.6642 0.80469 -0.72562 L 1.09306 -1.01729 " pathEditMode="relative" rAng="-1654693" ptsTypes="FffFF">
                                      <p:cBhvr>
                                        <p:cTn id="45" dur="6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17" y="-4959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46914E-6 L 0.24878 -0.20185 C 0.30156 -0.24476 0.37795 -0.31636 0.45469 -0.3929 C 0.54358 -0.48303 0.61337 -0.55957 0.66094 -0.61821 L 0.88715 -0.8963 " pathEditMode="relative" rAng="-1776053" ptsTypes="FffFF">
                                      <p:cBhvr>
                                        <p:cTn id="47" dur="8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56" y="-4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" y="-2521"/>
            <a:ext cx="9143174" cy="51476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994" y="791172"/>
            <a:ext cx="1447800" cy="917730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052" y="819944"/>
            <a:ext cx="1415018" cy="888958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053" y="1919086"/>
            <a:ext cx="3960686" cy="2406058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矩形 5"/>
          <p:cNvSpPr/>
          <p:nvPr/>
        </p:nvSpPr>
        <p:spPr>
          <a:xfrm>
            <a:off x="5487194" y="743744"/>
            <a:ext cx="2819400" cy="3993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青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春是绿色的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像滴翠的青竹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像坦荡的草原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充满无限活力和活气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青春是红色的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像燃烧的火焰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像初升的太阳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朝气蓬勃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充满希望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愿把光和温暖无私地奉献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青春是白色的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似雪似浪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如云如月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白洁无瑕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犹如一张白纸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如写的文字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爱画最新最美的图画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青春是无色的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像风变幻无穷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像雾绚丽迷</a:t>
            </a: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人</a:t>
            </a:r>
            <a:r>
              <a:rPr lang="en-US" altLang="zh-CN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……</a:t>
            </a:r>
            <a:endParaRPr lang="en-US" altLang="zh-CN" sz="130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-833908" y="3171974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581880" y="2819524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01860" y="3604022"/>
            <a:ext cx="211224" cy="21122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823167" y="3797734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1013928" y="3635226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653888" y="4155926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401860" y="3803476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643147" y="4781686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833908" y="4619178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1645974" y="2927536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1393946" y="2575086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1213926" y="3359584"/>
            <a:ext cx="211224" cy="21122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635233" y="3553296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1825994" y="3390788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1465954" y="3911488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1213926" y="3559038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1033906" y="4343536"/>
            <a:ext cx="211224" cy="21122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1455213" y="4537248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-1645974" y="4374740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-1213926" y="3175217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047800" y="4053439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-1898002" y="3863640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033906" y="2860652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-589293" y="3583886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-1169100" y="4557495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C 0.03958 -0.04691 0.07882 -0.09382 0.13976 -0.1074 C 0.20052 -0.12098 0.29774 -0.06419 0.36424 -0.08148 C 0.43021 -0.09876 0.49271 -0.15925 0.5368 -0.21111 C 0.58073 -0.26296 0.58194 -0.35339 0.62795 -0.39259 C 0.67378 -0.43179 0.7658 -0.40833 0.81198 -0.44629 C 0.85799 -0.48425 0.86927 -0.57901 0.90417 -0.62037 C 0.93906 -0.66172 0.97222 -0.68703 1.0217 -0.69444 C 1.07101 -0.70185 1.13594 -0.68333 1.20087 -0.66481 " pathEditMode="relative" rAng="0" ptsTypes="aaaaaaaaA">
                                      <p:cBhvr>
                                        <p:cTn id="30" dur="1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69136E-6 C 0.03958 -0.04691 0.08472 -0.08549 0.13975 -0.1074 C 0.19461 -0.12932 0.27534 -0.09197 0.33038 -0.13117 C 0.38541 -0.17037 0.42048 -0.29876 0.46996 -0.34228 C 0.51944 -0.3858 0.56892 -0.3895 0.6276 -0.39228 C 0.68663 -0.39506 0.77708 -0.32098 0.82309 -0.35895 C 0.86909 -0.39691 0.87083 -0.56388 0.90416 -0.61975 C 0.93732 -0.67561 0.97222 -0.68642 1.0217 -0.69382 C 1.071 -0.70123 1.13593 -0.68271 1.20086 -0.66419 " pathEditMode="relative" rAng="0" ptsTypes="aaaaaaaaa">
                                      <p:cBhvr>
                                        <p:cTn id="32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200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8.33333E-7 -3.7037E-7 C 0.03941 -0.04691 0.07882 -0.09383 0.13976 -0.10741 C 0.20052 -0.12099 0.29774 -0.0642 0.36424 -0.08148 C 0.43021 -0.09877 0.49271 -0.15926 0.5368 -0.21111 C 0.58073 -0.26296 0.58194 -0.35339 0.62795 -0.39259 C 0.67378 -0.43179 0.7658 -0.40833 0.81198 -0.4463 C 0.85799 -0.48426 0.86927 -0.57901 0.90417 -0.62037 C 0.93906 -0.66173 0.97222 -0.68704 1.0217 -0.69444 C 1.07101 -0.70185 1.13594 -0.68333 1.20087 -0.66481 " pathEditMode="relative" rAng="0" ptsTypes="aaaaaaaaA">
                                      <p:cBhvr>
                                        <p:cTn id="34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200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2.77778E-7 1.48148E-6 C 0.03958 -0.04692 0.07882 -0.09383 0.13976 -0.10741 C 0.20052 -0.12099 0.29774 -0.0642 0.36424 -0.08148 C 0.43021 -0.09877 0.48351 -0.17685 0.53681 -0.2108 C 0.5901 -0.24475 0.63767 -0.24599 0.68351 -0.28519 C 0.72934 -0.32438 0.77517 -0.39012 0.81198 -0.44599 C 0.84878 -0.50185 0.86927 -0.5784 0.90417 -0.61975 C 0.93906 -0.66111 0.97222 -0.68642 1.0217 -0.69383 C 1.07101 -0.70124 1.13594 -0.68272 1.20087 -0.6642 " pathEditMode="relative" rAng="0" ptsTypes="aaaaaaaaa">
                                      <p:cBhvr>
                                        <p:cTn id="3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200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16667E-6 3.33333E-6 C 0.03959 -0.04692 0.0849 -0.06451 0.13976 -0.10741 C 0.19462 -0.15031 0.26355 -0.24105 0.32969 -0.25834 C 0.39584 -0.27562 0.46823 -0.20216 0.53681 -0.21081 C 0.60504 -0.21945 0.69428 -0.27099 0.74011 -0.31019 C 0.78594 -0.34939 0.78473 -0.39445 0.81198 -0.44599 C 0.83924 -0.49753 0.86928 -0.5784 0.90417 -0.61976 C 0.93907 -0.66111 0.97223 -0.68642 1.02171 -0.69383 C 1.07101 -0.70124 1.13594 -0.68272 1.20087 -0.6642 " pathEditMode="relative" rAng="0" ptsTypes="aaaaaaaaa">
                                      <p:cBhvr>
                                        <p:cTn id="38" dur="1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200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3.61111E-6 -1.23457E-7 C 0.03975 -0.04691 0.08645 -0.06636 0.13975 -0.10741 C 0.19305 -0.14846 0.25382 -0.22839 0.31996 -0.24568 C 0.38611 -0.26327 0.4677 -0.20772 0.5368 -0.21111 C 0.6059 -0.21451 0.68871 -0.22716 0.73455 -0.26605 C 0.78038 -0.30525 0.78472 -0.40031 0.81198 -0.4463 C 0.83923 -0.49228 0.86614 -0.52654 0.89809 -0.54198 C 0.93003 -0.55741 0.96076 -0.54815 1.0033 -0.53827 C 1.04583 -0.52839 1.12205 -0.49414 1.1533 -0.48272 " pathEditMode="relative" rAng="0" ptsTypes="aaaaaaaaa">
                                      <p:cBhvr>
                                        <p:cTn id="40" dur="1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56" y="-278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200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94444E-6 -2.71605E-6 C 0.03941 -0.04691 0.07882 -0.09382 0.13976 -0.1074 C 0.20052 -0.12098 0.29774 -0.06419 0.36423 -0.08148 C 0.43021 -0.09876 0.48611 -0.16512 0.5368 -0.2108 C 0.5875 -0.25648 0.6368 -0.31882 0.66892 -0.35586 C 0.70087 -0.39321 0.69271 -0.41018 0.7283 -0.43549 C 0.76371 -0.46111 0.83351 -0.46481 0.88246 -0.50771 C 0.93142 -0.55061 0.96857 -0.6679 1.0217 -0.69382 C 1.07482 -0.71975 1.13594 -0.68271 1.20087 -0.66419 " pathEditMode="relative" rAng="0" ptsTypes="aaaaaaaaa">
                                      <p:cBhvr>
                                        <p:cTn id="42" dur="1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98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200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222E-6 -6.17284E-7 C 0.03959 -0.04691 0.07882 -0.09383 0.13976 -0.10741 C 0.20052 -0.12099 0.29775 -0.0642 0.36424 -0.08148 C 0.43021 -0.09876 0.49271 -0.15926 0.53681 -0.21111 C 0.58073 -0.26296 0.58195 -0.35339 0.62795 -0.39259 C 0.67379 -0.43179 0.7658 -0.40833 0.81198 -0.4463 C 0.85799 -0.48426 0.86927 -0.57901 0.90417 -0.62037 C 0.93906 -0.66173 0.97222 -0.68704 1.0217 -0.69444 C 1.07101 -0.70185 1.13594 -0.68333 1.20087 -0.66481 " pathEditMode="relative" rAng="0" ptsTypes="aaaaaaaaA">
                                      <p:cBhvr>
                                        <p:cTn id="44" dur="1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200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3.33333E-6 1.23457E-6 C 0.03958 -0.04691 0.07882 -0.09383 0.13975 -0.10741 C 0.20052 -0.12099 0.29774 -0.0642 0.36423 -0.08148 C 0.43021 -0.09877 0.49271 -0.15926 0.5368 -0.21111 C 0.58073 -0.26296 0.58194 -0.3534 0.62795 -0.39259 C 0.67378 -0.43179 0.7658 -0.40833 0.81198 -0.4463 C 0.85798 -0.48426 0.86927 -0.57901 0.90416 -0.62037 C 0.93906 -0.66173 0.97222 -0.68704 1.0217 -0.69445 C 1.071 -0.70185 1.13593 -0.68333 1.20086 -0.66482 " pathEditMode="relative" rAng="0" ptsTypes="aaaaaaaaA">
                                      <p:cBhvr>
                                        <p:cTn id="46" dur="1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200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48" dur="1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-3.82716E-6 C 0.03958 -0.04691 0.08004 -0.07469 0.13976 -0.1074 C 0.19948 -0.14012 0.29254 -0.17932 0.35868 -0.1966 C 0.42483 -0.21389 0.48177 -0.18148 0.53681 -0.2108 C 0.59184 -0.24012 0.64306 -0.33333 0.68889 -0.37253 C 0.73472 -0.41172 0.77604 -0.40463 0.81198 -0.44598 C 0.84792 -0.48734 0.86927 -0.57808 0.90417 -0.61975 C 0.93906 -0.66111 0.97222 -0.68642 1.0217 -0.69382 C 1.07101 -0.70123 1.13594 -0.68271 1.20087 -0.66419 " pathEditMode="relative" rAng="0" ptsTypes="aaaaaaaaa">
                                      <p:cBhvr>
                                        <p:cTn id="5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200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5.55556E-7 3.20988E-6 C 0.03958 -0.04692 0.07899 -0.09383 0.13976 -0.10741 C 0.20052 -0.12099 0.29774 -0.0642 0.36424 -0.08148 C 0.43021 -0.09877 0.49271 -0.15926 0.53681 -0.21081 C 0.58073 -0.26266 0.59132 -0.34167 0.62778 -0.39229 C 0.66441 -0.4429 0.70955 -0.47624 0.75556 -0.5142 C 0.80156 -0.55216 0.8599 -0.58982 0.90417 -0.61976 C 0.94844 -0.64969 0.97222 -0.68642 1.0217 -0.69383 C 1.07101 -0.70124 1.13594 -0.68272 1.20087 -0.6642 " pathEditMode="relative" rAng="0" ptsTypes="aaaaaaaaa">
                                      <p:cBhvr>
                                        <p:cTn id="52" dur="1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C 0.03958 -0.04691 0.07899 -0.09383 0.13993 -0.10741 C 0.20052 -0.12099 0.29774 -0.0642 0.36423 -0.08148 C 0.4302 -0.09877 0.4927 -0.15926 0.5368 -0.21111 C 0.58072 -0.26296 0.58194 -0.35339 0.62795 -0.39259 C 0.67378 -0.43179 0.76579 -0.40833 0.81197 -0.4463 C 0.85798 -0.48426 0.86927 -0.57901 0.90416 -0.62037 C 0.93906 -0.66173 0.97222 -0.68704 1.0217 -0.69444 C 1.071 -0.70185 1.13593 -0.68333 1.20086 -0.66481 " pathEditMode="relative" rAng="0" ptsTypes="aaaaaaaaA">
                                      <p:cBhvr>
                                        <p:cTn id="54" dur="1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200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778E-7 1.48148E-6 C 0.03958 -0.04692 0.07899 -0.09383 0.13993 -0.10741 C 0.20052 -0.12099 0.29774 -0.0642 0.36424 -0.08148 C 0.43021 -0.09877 0.49271 -0.15926 0.53681 -0.21111 C 0.58073 -0.26296 0.58194 -0.3534 0.62795 -0.39259 C 0.67378 -0.43179 0.7658 -0.40833 0.81198 -0.4463 C 0.85799 -0.48426 0.86927 -0.57901 0.90417 -0.62037 C 0.93906 -0.66173 0.97222 -0.68704 1.0217 -0.69445 C 1.07101 -0.70185 1.13594 -0.68333 1.20087 -0.66482 " pathEditMode="relative" rAng="0" ptsTypes="aaaaaaaaA">
                                      <p:cBhvr>
                                        <p:cTn id="56" dur="1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2000" accel="50000" decel="5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1.11111E-6 7.40741E-7 C 0.03958 -0.04691 0.08455 -0.06759 0.13976 -0.10741 C 0.19497 -0.14722 0.26545 -0.22161 0.33142 -0.23889 C 0.39774 -0.25617 0.48733 -0.18519 0.53681 -0.2108 C 0.58594 -0.23642 0.58195 -0.35309 0.62778 -0.39228 C 0.67361 -0.43148 0.7658 -0.40803 0.81198 -0.44599 C 0.85799 -0.48395 0.86927 -0.5784 0.90417 -0.61975 C 0.93906 -0.66111 0.97222 -0.68642 1.0217 -0.69383 C 1.07101 -0.70124 1.13594 -0.68272 1.20087 -0.6642 " pathEditMode="relative" rAng="0" ptsTypes="aaaaaaaaa">
                                      <p:cBhvr>
                                        <p:cTn id="58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200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8.33333E-7 -1.85185E-6 C 0.03958 -0.04691 0.07899 -0.09383 0.13976 -0.10741 C 0.20052 -0.12099 0.29774 -0.0642 0.36424 -0.08148 C 0.43021 -0.09876 0.47882 -0.17531 0.5368 -0.2108 C 0.59479 -0.24629 0.6684 -0.24907 0.71198 -0.29537 C 0.75555 -0.34166 0.76649 -0.43395 0.79844 -0.48796 C 0.83038 -0.54197 0.86701 -0.58549 0.90417 -0.61975 C 0.94115 -0.65401 0.97222 -0.68642 1.0217 -0.69383 C 1.07101 -0.70123 1.13594 -0.68271 1.20087 -0.6642 " pathEditMode="relative" rAng="0" ptsTypes="aaaaaaaaa">
                                      <p:cBhvr>
                                        <p:cTn id="60" dur="1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C 0.03958 -0.04691 0.08576 -0.07098 0.13976 -0.1074 C 0.19375 -0.14382 0.25816 -0.20123 0.32431 -0.21851 C 0.39045 -0.2358 0.48629 -0.18209 0.53681 -0.21111 C 0.58733 -0.24012 0.58195 -0.35339 0.62778 -0.39259 C 0.67361 -0.43179 0.7658 -0.40833 0.81198 -0.44629 C 0.85799 -0.48425 0.86927 -0.57901 0.90417 -0.62037 C 0.93906 -0.66172 0.97222 -0.68703 1.0217 -0.69444 C 1.07101 -0.70185 1.13594 -0.68333 1.20087 -0.66481 " pathEditMode="relative" rAng="0" ptsTypes="aaaaaaaaa">
                                      <p:cBhvr>
                                        <p:cTn id="62" dur="1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46914E-7 C 0.03958 -0.04691 0.07899 -0.09383 0.13993 -0.10741 C 0.20052 -0.12099 0.29774 -0.0642 0.36423 -0.08148 C 0.43021 -0.09877 0.49271 -0.15926 0.5368 -0.21111 C 0.58073 -0.26296 0.58194 -0.3534 0.62795 -0.39259 C 0.67378 -0.43179 0.7658 -0.40833 0.81198 -0.4463 C 0.85798 -0.48426 0.86927 -0.57901 0.90416 -0.62037 C 0.93906 -0.66173 0.97222 -0.68704 1.0217 -0.69444 C 1.071 -0.70185 1.13593 -0.68333 1.20087 -0.66482 " pathEditMode="relative" rAng="0" ptsTypes="aaaaaaaaA">
                                      <p:cBhvr>
                                        <p:cTn id="64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200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3021 0.00772 C 0.06979 -0.03919 0.1092 -0.08611 0.17014 -0.09969 C 0.23073 -0.11327 0.32795 -0.05648 0.39444 -0.07376 C 0.46041 -0.09105 0.52291 -0.15154 0.56701 -0.20308 C 0.61093 -0.25493 0.61215 -0.34537 0.65798 -0.38456 C 0.70382 -0.42376 0.796 -0.4003 0.84218 -0.43827 C 0.88819 -0.47623 0.89948 -0.57068 0.93437 -0.61203 C 0.96927 -0.65339 1.00243 -0.6787 1.05191 -0.68611 C 1.10121 -0.69351 1.16614 -0.675 1.23107 -0.65648 " pathEditMode="relative" rAng="0" ptsTypes="aaaaaaaaA">
                                      <p:cBhvr>
                                        <p:cTn id="66" dur="1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68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200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70" dur="1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72" dur="1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C 0.03959 -0.04692 0.0849 -0.06451 0.13976 -0.10741 C 0.19462 -0.15031 0.26355 -0.24105 0.32969 -0.25834 C 0.39584 -0.27562 0.46823 -0.20216 0.53681 -0.21081 C 0.60504 -0.21945 0.69428 -0.27099 0.74011 -0.31019 C 0.78594 -0.34939 0.78473 -0.39445 0.81198 -0.44599 C 0.83924 -0.49753 0.86928 -0.5784 0.90417 -0.61976 C 0.93907 -0.66111 0.97223 -0.68642 1.02171 -0.69383 C 1.07101 -0.70124 1.13594 -0.68272 1.20087 -0.6642 " pathEditMode="relative" rAng="0" ptsTypes="aaaaaaaaa">
                                      <p:cBhvr>
                                        <p:cTn id="74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C 0.03958 -0.04691 0.07899 -0.09383 0.13993 -0.10741 C 0.20052 -0.12099 0.29774 -0.0642 0.36423 -0.08148 C 0.4302 -0.09877 0.4927 -0.15926 0.5368 -0.21111 C 0.58072 -0.26296 0.58194 -0.35339 0.62795 -0.39259 C 0.67378 -0.43179 0.76579 -0.40833 0.81197 -0.4463 C 0.85798 -0.48426 0.86927 -0.57901 0.90416 -0.62037 C 0.93906 -0.66173 0.97222 -0.68704 1.0217 -0.69444 C 1.071 -0.70185 1.13593 -0.68333 1.20086 -0.66481 " pathEditMode="relative" rAng="0" ptsTypes="aaaaaaaaA">
                                      <p:cBhvr>
                                        <p:cTn id="76" dur="1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200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22222E-6 -6.17284E-7 C 0.03959 -0.04691 0.07882 -0.09383 0.13976 -0.10741 C 0.20052 -0.12099 0.29775 -0.0642 0.36424 -0.08148 C 0.43021 -0.09876 0.49271 -0.15926 0.53681 -0.21111 C 0.58073 -0.26296 0.58195 -0.35339 0.62795 -0.39259 C 0.67379 -0.43179 0.7658 -0.40833 0.81198 -0.4463 C 0.85799 -0.48426 0.86927 -0.57901 0.90417 -0.62037 C 0.93906 -0.66173 0.97222 -0.68704 1.0217 -0.69444 C 1.07101 -0.70185 1.13594 -0.68333 1.20087 -0.66481 " pathEditMode="relative" rAng="0" ptsTypes="aaaaaaaaA">
                                      <p:cBhvr>
                                        <p:cTn id="78" dur="1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同学录png\10副本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76" y="0"/>
            <a:ext cx="9159963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700" y="2039144"/>
            <a:ext cx="2088120" cy="2460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318" y="578678"/>
            <a:ext cx="1708260" cy="1821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6540" y="1434028"/>
            <a:ext cx="1365981" cy="1600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3612" y="1048544"/>
            <a:ext cx="1137073" cy="1413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2936" y="3508680"/>
            <a:ext cx="1485058" cy="990038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994" y="2572544"/>
            <a:ext cx="1219200" cy="801962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5006" y="3258344"/>
            <a:ext cx="1987333" cy="1293068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5684" y="2514073"/>
            <a:ext cx="800568" cy="500355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5" y="864129"/>
            <a:ext cx="2374573" cy="1139795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-1143040" y="1000114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714412" y="2143122"/>
            <a:ext cx="285752" cy="28575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1428792" y="1643056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1857420" y="214296"/>
            <a:ext cx="785818" cy="78581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-428628" y="171449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-1071570" y="1285866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143040" y="1785932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-714412" y="278606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357354" y="2357436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-1928858" y="2571750"/>
            <a:ext cx="785818" cy="78581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-1071602" y="4214806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-1857402" y="3643320"/>
            <a:ext cx="571486" cy="571486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714380" y="3857616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1285852" y="3500458"/>
            <a:ext cx="285688" cy="28568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-1428792" y="3929054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2214610" y="4000510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-1571686" y="4571978"/>
            <a:ext cx="285788" cy="28578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23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8755E-6 C 0.0342 0.02224 0.12795 0.11059 0.20556 0.13284 C 0.28316 0.15508 0.39028 0.16002 0.46598 0.13284 C 0.54167 0.10565 0.60052 0.01297 0.65955 -0.0312 C 0.71858 -0.07538 0.7599 -0.13717 0.81997 -0.13284 C 0.88004 -0.12852 0.96511 -0.01452 1.01979 -0.00556 C 1.07448 0.0034 1.10747 -0.03985 1.14792 -0.07971 " pathEditMode="relative" rAng="0" ptsTypes="aaaaaaa">
                                      <p:cBhvr>
                                        <p:cTn id="50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00" y="11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0.00451 -4.44444E-6 C 0.06632 0.04661 0.13681 0.09352 0.19757 0.07963 C 0.25833 0.06575 0.30087 -0.0753 0.36007 -0.08333 C 0.41892 -0.09135 0.49306 0.03704 0.55069 0.0321 C 0.60903 0.02716 0.65 -0.10463 0.70851 -0.11296 C 0.76701 -0.12129 0.83264 -0.00709 0.90174 -0.01851 C 0.97083 -0.02993 1.07743 -0.14753 1.12361 -0.18148 " pathEditMode="relative" rAng="0" ptsTypes="aaaaaaa">
                                      <p:cBhvr>
                                        <p:cTn id="52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00" y="-44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0.00031 C 0.02812 0.02008 0.11614 0.10534 0.16927 0.1214 C 0.22239 0.13747 0.27482 0.12604 0.3184 0.09607 C 0.36198 0.06611 0.38837 -0.00989 0.43125 -0.05932 C 0.47396 -0.10875 0.52413 -0.1971 0.57552 -0.2005 C 0.62691 -0.2039 0.68385 -0.09237 0.73923 -0.07909 C 0.79427 -0.06581 0.86354 -0.06025 0.9059 -0.12141 C 0.94809 -0.18258 0.975 -0.37875 0.99323 -0.44671 " pathEditMode="relative" rAng="0" ptsTypes="aaaaaaaa">
                                      <p:cBhvr>
                                        <p:cTn id="54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0" y="-154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031 C 0.03785 0.02346 0.15139 0.11759 0.22674 0.14136 C 0.30243 0.16512 0.37413 0.16173 0.45382 0.14321 C 0.53351 0.12469 0.63698 0.07222 0.70521 0.02963 C 0.77344 -0.01296 0.80764 -0.10679 0.86354 -0.11296 C 0.91945 -0.11883 0.98385 -0.00185 1.04028 -0.00679 C 1.0967 -0.01173 1.16806 -0.11389 1.20174 -0.14197 " pathEditMode="relative" rAng="0" ptsTypes="aaaaaaa">
                                      <p:cBhvr>
                                        <p:cTn id="56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00" y="12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2.5E-6 5.55112E-17 C 0.07084 0.0466 0.14115 0.09352 0.20209 0.07963 C 0.26285 0.06574 0.30122 -0.075 0.36459 -0.08333 C 0.42795 -0.09167 0.52413 0.03457 0.58229 0.02963 C 0.64028 0.02469 0.65729 -0.09938 0.71302 -0.11296 C 0.76875 -0.12654 0.85747 -0.11543 0.91719 -0.05278 C 0.97691 0.00988 1.03924 0.19784 1.07136 0.26389 " pathEditMode="relative" rAng="0" ptsTypes="aaaaaaa">
                                      <p:cBhvr>
                                        <p:cTn id="58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00" y="69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0.00093 C 0.07083 0.04572 0.14462 0.10009 0.20208 0.07939 C 0.25938 0.05838 0.30365 -0.07476 0.34479 -0.12728 C 0.38594 -0.1798 0.41181 -0.21533 0.44931 -0.23541 C 0.48681 -0.25549 0.52622 -0.26753 0.57031 -0.24715 C 0.61424 -0.22676 0.66771 -0.15385 0.71302 -0.11369 C 0.75833 -0.07353 0.79531 0.04912 0.84201 -0.00618 C 0.88872 -0.06148 0.96181 -0.35434 0.99323 -0.44671 " pathEditMode="relative" rAng="0" ptsTypes="aaaaaaaa">
                                      <p:cBhvr>
                                        <p:cTn id="60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0" y="-172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6.38889E-6 3.08642E-6 C 0.0856 0.0466 0.17119 0.09352 0.2448 0.07963 C 0.31841 0.06574 0.36494 -0.075 0.44167 -0.08334 C 0.51841 -0.09167 0.6349 0.03456 0.70522 0.02963 C 0.77553 0.02469 0.81112 -0.1071 0.86355 -0.11297 C 0.91598 -0.11883 0.9724 -0.01111 1.0198 -0.00556 C 1.06719 3.08642E-6 1.10747 -0.03982 1.14792 -0.07963 " pathEditMode="relative" ptsTypes="aaaaaaA">
                                      <p:cBhvr>
                                        <p:cTn id="62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C 0.07084 0.04661 0.14132 0.09352 0.20191 0.07963 C 0.26285 0.06574 0.30122 -0.075 0.36459 -0.08333 C 0.42795 -0.09166 0.52413 0.03457 0.58229 0.02963 C 0.64028 0.02469 0.65729 -0.10895 0.71302 -0.11296 C 0.76875 -0.11697 0.84896 0.00648 0.91719 0.00556 C 0.98542 0.00463 1.07952 -0.09259 1.1224 -0.11852 " pathEditMode="relative" rAng="0" ptsTypes="aaaaaaa">
                                      <p:cBhvr>
                                        <p:cTn id="64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00" y="-13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-0.00062 C 0.07083 0.0466 0.14722 0.07809 0.20208 0.07963 C 0.25677 0.08117 0.29253 0.05062 0.32813 0.00895 C 0.36372 -0.03241 0.37535 -0.12778 0.41563 -0.17037 C 0.4559 -0.21296 0.52083 -0.25586 0.57031 -0.2463 C 0.61979 -0.23673 0.66545 -0.14969 0.71302 -0.11327 C 0.76059 -0.07623 0.8066 -0.00833 0.85625 -0.02593 C 0.9059 -0.04383 0.97639 -0.13025 1.01128 -0.22037 C 1.04618 -0.3108 1.05434 -0.49444 1.06563 -0.56667 " pathEditMode="relative" rAng="0" ptsTypes="aaaaaaaaa">
                                      <p:cBhvr>
                                        <p:cTn id="66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00" y="-242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38709E-6 C 0.03993 0.02193 0.1625 0.11924 0.23923 0.13222 C 0.31614 0.14519 0.39271 0.12233 0.46146 0.07847 C 0.53021 0.0346 0.59045 -0.0933 0.65208 -0.13037 C 0.71371 -0.16744 0.77673 -0.16713 0.83142 -0.14458 C 0.88611 -0.12203 0.92656 -0.01854 0.98055 0.00494 C 1.03455 0.02842 1.10868 0.00988 1.15521 -0.0034 C 1.20173 -0.01668 1.23819 -0.05932 1.25989 -0.07414 " pathEditMode="relative" rAng="0" ptsTypes="aaaaaaaa">
                                      <p:cBhvr>
                                        <p:cTn id="68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00" y="-110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1.38778E-17 -4.44444E-6 C 0.07083 0.04661 0.14132 0.09352 0.20208 0.07963 C 0.26285 0.06575 0.30122 -0.075 0.36458 -0.08333 C 0.42795 -0.09166 0.52413 0.03457 0.58194 0.02963 C 0.64028 0.0247 0.65903 -0.10493 0.71302 -0.11296 C 0.76701 -0.12098 0.83715 -0.00709 0.90625 -0.01851 C 0.97535 -0.02993 1.08194 -0.14753 1.12813 -0.18148 " pathEditMode="relative" rAng="0" ptsTypes="aaaaaaa">
                                      <p:cBhvr>
                                        <p:cTn id="70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00" y="-440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31 C 0.07083 0.0466 0.14913 0.08086 0.20208 0.07963 C 0.25486 0.07839 0.29114 0.01975 0.31823 -0.00741 C 0.34496 -0.03457 0.32257 -0.04383 0.36458 -0.08364 C 0.40659 -0.12346 0.51232 -0.24105 0.57031 -0.24599 C 0.62778 -0.25124 0.65972 -0.15185 0.71302 -0.11297 C 0.76632 -0.07408 0.8375 -0.01759 0.89045 -0.01235 C 0.9434 -0.0071 0.971 -0.02068 1.03073 -0.08148 C 1.09045 -0.14229 1.2033 -0.31605 1.24878 -0.37778 " pathEditMode="relative" rAng="0" ptsTypes="aaaaaaaaa">
                                      <p:cBhvr>
                                        <p:cTn id="72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400" y="-148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2.5E-6 5.55112E-17 C 0.07084 0.0466 0.14115 0.09352 0.20209 0.07963 C 0.26285 0.06574 0.30122 -0.075 0.36459 -0.08333 C 0.42795 -0.09167 0.52413 0.03457 0.58229 0.02963 C 0.64028 0.02469 0.65729 -0.09938 0.71302 -0.11296 C 0.76875 -0.12654 0.85747 -0.11543 0.91719 -0.05278 C 0.97691 0.00988 1.03924 0.19784 1.07136 0.26389 " pathEditMode="relative" rAng="0" ptsTypes="aaaaaaa">
                                      <p:cBhvr>
                                        <p:cTn id="74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00" y="69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92 C 0.07083 0.04568 0.14462 0.1 0.20208 0.07932 C 0.25938 0.05834 0.3066 -0.07963 0.34479 -0.12716 C 0.38281 -0.175 0.39271 -0.18858 0.43021 -0.20802 C 0.46771 -0.22777 0.52326 -0.26203 0.57031 -0.2466 C 0.61736 -0.23055 0.6592 -0.1429 0.71302 -0.11358 C 0.76684 -0.08426 0.84063 -0.14907 0.89306 -0.07129 C 0.94549 0.00648 0.99965 0.26482 1.02778 0.3534 " pathEditMode="relative" rAng="0" ptsTypes="aaaaaaaa">
                                      <p:cBhvr>
                                        <p:cTn id="76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00" y="470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6.38889E-6 3.08642E-6 C 0.0856 0.0466 0.17119 0.09352 0.2448 0.07963 C 0.31841 0.06574 0.36494 -0.075 0.44167 -0.08334 C 0.51841 -0.09167 0.6349 0.03456 0.70522 0.02963 C 0.77553 0.02469 0.81112 -0.1071 0.86355 -0.11297 C 0.91598 -0.11883 0.9724 -0.01111 1.0198 -0.00556 C 1.06719 3.08642E-6 1.10747 -0.03982 1.14792 -0.07963 " pathEditMode="relative" ptsTypes="aaaaaaA">
                                      <p:cBhvr>
                                        <p:cTn id="78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4.44444E-6 C 0.07083 0.04661 0.14132 0.09352 0.20191 0.07963 C 0.26285 0.06575 0.3033 -0.06759 0.36458 -0.08333 C 0.42587 -0.09907 0.50208 -0.0037 0.57014 -0.0145 C 0.63819 -0.0253 0.70573 -0.12284 0.77292 -0.14784 C 0.8401 -0.17284 0.88941 -0.19444 0.97292 -0.16512 C 1.05642 -0.1358 1.21146 -0.01265 1.27431 0.02747 " pathEditMode="relative" rAng="0" ptsTypes="aaaaaaa">
                                      <p:cBhvr>
                                        <p:cTn id="80" dur="1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700" y="-510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2.77556E-17 -0.00062 C 0.07083 0.0466 0.14722 0.07808 0.20208 0.07963 C 0.25677 0.08117 0.29253 0.05061 0.32813 0.00895 C 0.36372 -0.03241 0.37535 -0.12778 0.41563 -0.17007 C 0.4559 -0.21266 0.52083 -0.25556 0.57031 -0.24599 C 0.61979 -0.23642 0.66545 -0.14969 0.71302 -0.11327 C 0.76059 -0.07624 0.79705 -0.00895 0.85625 -0.02593 C 0.91545 -0.0429 1.01372 -0.13118 1.06875 -0.21544 C 1.12378 -0.29969 1.16215 -0.46574 1.18681 -0.53148 " pathEditMode="relative" rAng="0" ptsTypes="aaaaaaaaa">
                                      <p:cBhvr>
                                        <p:cTn id="82" dur="1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00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" y="-2521"/>
            <a:ext cx="9143172" cy="51476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5893" y="1693544"/>
            <a:ext cx="1242253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8893" y="1693544"/>
            <a:ext cx="1242253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5093" y="1693544"/>
            <a:ext cx="1242253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/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1612" y="3029744"/>
            <a:ext cx="1242253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"/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9620" y="649342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2220" y="1173211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/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9901" y="1173211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/>
          <p:cNvPicPr>
            <a:picLocks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3939" y="3033923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/>
          <p:cNvPicPr>
            <a:picLocks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3967" y="1173211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/>
          <p:cNvPicPr>
            <a:picLocks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3339" y="1173211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/>
          <p:cNvPicPr>
            <a:picLocks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4220" y="1173211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3453" y="3033923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/>
          <p:cNvPicPr>
            <a:picLocks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2820" y="1175032"/>
            <a:ext cx="468000" cy="456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/>
          <p:cNvPicPr>
            <a:picLocks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8139" y="3556523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/>
          <p:cNvPicPr>
            <a:picLocks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420" y="1697723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/>
          <p:cNvPicPr>
            <a:picLocks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394" y="2205567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9"/>
          <p:cNvPicPr>
            <a:picLocks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420" y="3033923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/>
          <p:cNvPicPr>
            <a:picLocks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3939" y="3556523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1"/>
          <p:cNvPicPr>
            <a:picLocks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1020" y="649342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2"/>
          <p:cNvPicPr>
            <a:picLocks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4209" y="4369491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9"/>
          <p:cNvPicPr>
            <a:picLocks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394" y="1697723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4"/>
          <p:cNvPicPr>
            <a:picLocks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9701" y="1173211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5"/>
          <p:cNvPicPr>
            <a:picLocks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420" y="2205567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9"/>
          <p:cNvPicPr>
            <a:picLocks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6314" y="649342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1"/>
          <p:cNvPicPr>
            <a:picLocks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6220" y="649342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8"/>
          <p:cNvPicPr>
            <a:picLocks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7020" y="1173211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2"/>
          <p:cNvPicPr>
            <a:picLocks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3058" y="3033923"/>
            <a:ext cx="468000" cy="45964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68" y="3470144"/>
            <a:ext cx="1188722" cy="850394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" y="1544304"/>
            <a:ext cx="1024130" cy="2020828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202" y="2931790"/>
            <a:ext cx="1261875" cy="1426467"/>
          </a:xfrm>
          <a:prstGeom prst="rect">
            <a:avLst/>
          </a:prstGeom>
        </p:spPr>
      </p:pic>
      <p:pic>
        <p:nvPicPr>
          <p:cNvPr id="40" name="Picture 5" descr="E:\卡拉赞\蒲公英.png"/>
          <p:cNvPicPr>
            <a:picLocks noChangeAspect="1" noChangeArrowheads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388" y="4160076"/>
            <a:ext cx="1541463" cy="198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5" descr="E:\卡拉赞\蒲公英.png"/>
          <p:cNvPicPr>
            <a:picLocks noChangeAspect="1" noChangeArrowheads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0338" y="5154909"/>
            <a:ext cx="1062038" cy="136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5" descr="E:\卡拉赞\蒲公英.png"/>
          <p:cNvPicPr>
            <a:picLocks noChangeAspect="1" noChangeArrowheads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7935" y="4517793"/>
            <a:ext cx="1541463" cy="198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5" descr="E:\卡拉赞\蒲公英.png"/>
          <p:cNvPicPr>
            <a:picLocks noChangeAspect="1" noChangeArrowheads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438" y="4160076"/>
            <a:ext cx="1062038" cy="136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4" descr="E:\卡拉赞\气泡.png"/>
          <p:cNvPicPr>
            <a:picLocks noChangeAspect="1" noChangeArrowheads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5500" y="5180308"/>
            <a:ext cx="747712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4" descr="E:\卡拉赞\气泡.png"/>
          <p:cNvPicPr>
            <a:picLocks noChangeAspect="1" noChangeArrowheads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1063" y="4913608"/>
            <a:ext cx="3746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4" descr="E:\卡拉赞\气泡.png"/>
          <p:cNvPicPr>
            <a:picLocks noChangeAspect="1" noChangeArrowheads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8900" y="4011910"/>
            <a:ext cx="6016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 descr="E:\卡拉赞\气泡.png"/>
          <p:cNvPicPr>
            <a:picLocks noChangeAspect="1" noChangeArrowheads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2675" y="6092591"/>
            <a:ext cx="373062" cy="48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2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 p14:presetBounceEnd="29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 p14:presetBounceEnd="29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nodeType="withEffect" p14:presetBounceEnd="29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29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 p14:presetBounceEnd="29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nodeType="withEffect" p14:presetBounceEnd="29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1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11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2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12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9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1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0" presetClass="path" presetSubtype="0" repeatCount="indefinite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0.40972 -0.09144 C -0.39132 -0.10417 -0.33889 -0.11366 -0.30017 -0.16713 C -0.26146 -0.22037 -0.25955 -0.37685 -0.1776 -0.41181 C -0.09583 -0.44653 0.04688 -0.29676 0.19063 -0.37732 C 0.33455 -0.45695 0.50972 -0.67384 0.6849 -0.89005 " pathEditMode="relative" rAng="0" ptsTypes="aaaaa">
                                          <p:cBhvr>
                                            <p:cTn id="136" dur="10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722" y="-39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0" presetClass="path" presetSubtype="0" repeatCount="indefinite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-0.13246 0.01667 C -0.10677 -0.00926 -0.03941 -0.11181 0.02135 -0.1382 C 0.08212 -0.16482 0.16406 -0.08588 0.23177 -0.1419 C 0.29948 -0.19815 0.30833 -0.3882 0.42726 -0.47523 C 0.5467 -0.56227 0.83906 -0.625 0.94722 -0.66458 " pathEditMode="relative" rAng="0" ptsTypes="aaaaa">
                                          <p:cBhvr>
                                            <p:cTn id="142" dur="1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1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0" presetClass="path" presetSubtype="0" repeatCount="indefinite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-0.45885 -0.15393 C -0.4408 -0.1662 -0.38906 -0.17546 -0.35087 -0.22754 C -0.31267 -0.2794 -0.31076 -0.43171 -0.23003 -0.46574 C -0.14948 -0.49954 -0.00833 -0.3537 0.13334 -0.43217 C 0.27535 -0.50972 0.44809 -0.72083 0.62084 -0.93148 " pathEditMode="relative" rAng="0" ptsTypes="aaaaa">
                                          <p:cBhvr>
                                            <p:cTn id="148" dur="1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1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0" presetClass="path" presetSubtype="0" repeatCount="indefinite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0.54167 -0.16366 C -0.51598 -0.18958 -0.44862 -0.29213 -0.38785 -0.31852 C -0.32709 -0.34514 -0.24514 -0.2662 -0.17743 -0.32222 C -0.10973 -0.37847 -0.10087 -0.56852 0.01805 -0.65556 C 0.1375 -0.74213 0.42986 -0.80532 0.53802 -0.84491 " pathEditMode="relative" rAng="0" ptsTypes="aaaaa">
                                          <p:cBhvr>
                                            <p:cTn id="154" dur="8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5" presetID="2" presetClass="entr" presetSubtype="1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0" presetClass="path" presetSubtype="0" repeatCount="indefinite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0.01111 0.23334 C 0.00694 0.22107 0.05868 0.21181 0.09688 0.15973 C 0.13507 0.10787 0.13698 -0.04444 0.21771 -0.07847 C 0.29844 -0.11226 0.43941 0.03357 0.58108 -0.0449 C 0.72309 -0.12245 0.89583 -0.33356 1.06858 -0.54421 " pathEditMode="relative" rAng="0" ptsTypes="aaaaa">
                                          <p:cBhvr>
                                            <p:cTn id="160" dur="1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0" presetClass="path" presetSubtype="0" repeatCount="indefinite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0.26545 -0.0037 C -0.24705 -0.01667 -0.19479 -0.02639 -0.15608 -0.08079 C -0.11736 -0.13495 -0.11562 -0.29421 -0.03351 -0.32986 C 0.04809 -0.36528 0.19115 -0.21273 0.3349 -0.29468 C 0.47882 -0.37593 0.65399 -0.59653 0.82917 -0.81667 " pathEditMode="relative" rAng="0" ptsTypes="aaaaa">
                                          <p:cBhvr>
                                            <p:cTn id="166" dur="13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722" y="-4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9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0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1" presetID="0" presetClass="path" presetSubtype="0" repeatCount="indefinite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-0.27274 -0.01296 C -0.25469 -0.02523 -0.20295 -0.03449 -0.16476 -0.08657 C -0.12656 -0.13842 -0.12483 -0.29074 -0.04392 -0.32476 C 0.03663 -0.35856 0.17778 -0.21273 0.31944 -0.2912 C 0.46146 -0.36875 0.6342 -0.57986 0.80694 -0.7905 " pathEditMode="relative" rAng="0" ptsTypes="aaaaa">
                                          <p:cBhvr>
                                            <p:cTn id="172" dur="10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1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0" presetClass="path" presetSubtype="0" repeatCount="indefinite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-0.04514 -0.08472 C -0.02726 -0.09699 0.02465 -0.10625 0.06285 -0.15834 C 0.10104 -0.21019 0.10278 -0.3625 0.18368 -0.39653 C 0.26424 -0.43033 0.40538 -0.28449 0.54705 -0.36297 C 0.68906 -0.44051 0.8618 -0.65162 1.03455 -0.86227 " pathEditMode="relative" rAng="0" ptsTypes="aaaaa">
                                          <p:cBhvr>
                                            <p:cTn id="178" dur="10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88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11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2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12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9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1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0" presetClass="path" presetSubtype="0" repeatCount="indefinite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0.40972 -0.09144 C -0.39132 -0.10417 -0.33889 -0.11366 -0.30017 -0.16713 C -0.26146 -0.22037 -0.25955 -0.37685 -0.1776 -0.41181 C -0.09583 -0.44653 0.04688 -0.29676 0.19063 -0.37732 C 0.33455 -0.45695 0.50972 -0.67384 0.6849 -0.89005 " pathEditMode="relative" rAng="0" ptsTypes="aaaaa">
                                          <p:cBhvr>
                                            <p:cTn id="136" dur="10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722" y="-39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0" presetClass="path" presetSubtype="0" repeatCount="indefinite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-0.13246 0.01667 C -0.10677 -0.00926 -0.03941 -0.11181 0.02135 -0.1382 C 0.08212 -0.16482 0.16406 -0.08588 0.23177 -0.1419 C 0.29948 -0.19815 0.30833 -0.3882 0.42726 -0.47523 C 0.5467 -0.56227 0.83906 -0.625 0.94722 -0.66458 " pathEditMode="relative" rAng="0" ptsTypes="aaaaa">
                                          <p:cBhvr>
                                            <p:cTn id="142" dur="1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1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0" presetClass="path" presetSubtype="0" repeatCount="indefinite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-0.45885 -0.15393 C -0.4408 -0.1662 -0.38906 -0.17546 -0.35087 -0.22754 C -0.31267 -0.2794 -0.31076 -0.43171 -0.23003 -0.46574 C -0.14948 -0.49954 -0.00833 -0.3537 0.13334 -0.43217 C 0.27535 -0.50972 0.44809 -0.72083 0.62084 -0.93148 " pathEditMode="relative" rAng="0" ptsTypes="aaaaa">
                                          <p:cBhvr>
                                            <p:cTn id="148" dur="1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1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0" presetClass="path" presetSubtype="0" repeatCount="indefinite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0.54167 -0.16366 C -0.51598 -0.18958 -0.44862 -0.29213 -0.38785 -0.31852 C -0.32709 -0.34514 -0.24514 -0.2662 -0.17743 -0.32222 C -0.10973 -0.37847 -0.10087 -0.56852 0.01805 -0.65556 C 0.1375 -0.74213 0.42986 -0.80532 0.53802 -0.84491 " pathEditMode="relative" rAng="0" ptsTypes="aaaaa">
                                          <p:cBhvr>
                                            <p:cTn id="154" dur="8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5" presetID="2" presetClass="entr" presetSubtype="1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0" presetClass="path" presetSubtype="0" repeatCount="indefinite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0.01111 0.23334 C 0.00694 0.22107 0.05868 0.21181 0.09688 0.15973 C 0.13507 0.10787 0.13698 -0.04444 0.21771 -0.07847 C 0.29844 -0.11226 0.43941 0.03357 0.58108 -0.0449 C 0.72309 -0.12245 0.89583 -0.33356 1.06858 -0.54421 " pathEditMode="relative" rAng="0" ptsTypes="aaaaa">
                                          <p:cBhvr>
                                            <p:cTn id="160" dur="1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0" presetClass="path" presetSubtype="0" repeatCount="indefinite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0.26545 -0.0037 C -0.24705 -0.01667 -0.19479 -0.02639 -0.15608 -0.08079 C -0.11736 -0.13495 -0.11562 -0.29421 -0.03351 -0.32986 C 0.04809 -0.36528 0.19115 -0.21273 0.3349 -0.29468 C 0.47882 -0.37593 0.65399 -0.59653 0.82917 -0.81667 " pathEditMode="relative" rAng="0" ptsTypes="aaaaa">
                                          <p:cBhvr>
                                            <p:cTn id="166" dur="13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722" y="-4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9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0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1" presetID="0" presetClass="path" presetSubtype="0" repeatCount="indefinite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-0.27274 -0.01296 C -0.25469 -0.02523 -0.20295 -0.03449 -0.16476 -0.08657 C -0.12656 -0.13842 -0.12483 -0.29074 -0.04392 -0.32476 C 0.03663 -0.35856 0.17778 -0.21273 0.31944 -0.2912 C 0.46146 -0.36875 0.6342 -0.57986 0.80694 -0.7905 " pathEditMode="relative" rAng="0" ptsTypes="aaaaa">
                                          <p:cBhvr>
                                            <p:cTn id="172" dur="10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3" presetID="2" presetClass="entr" presetSubtype="1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0" presetClass="path" presetSubtype="0" repeatCount="indefinite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-0.04514 -0.08472 C -0.02726 -0.09699 0.02465 -0.10625 0.06285 -0.15834 C 0.10104 -0.21019 0.10278 -0.3625 0.18368 -0.39653 C 0.26424 -0.43033 0.40538 -0.28449 0.54705 -0.36297 C 0.68906 -0.44051 0.8618 -0.65162 1.03455 -0.86227 " pathEditMode="relative" rAng="0" ptsTypes="aaaaa">
                                          <p:cBhvr>
                                            <p:cTn id="178" dur="10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976" y="-388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2521"/>
            <a:ext cx="9145587" cy="51476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0994" y="2955603"/>
            <a:ext cx="2889998" cy="1651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2740" y="3141336"/>
            <a:ext cx="1924241" cy="1279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0641" y="582923"/>
            <a:ext cx="3408753" cy="20209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3" descr="C:\Users\Administrator\Desktop\新建文件夹\致青春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80" y="3367088"/>
            <a:ext cx="2488420" cy="149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10394" y="1055747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同学之</a:t>
            </a:r>
            <a:r>
              <a:rPr lang="zh-CN" altLang="en-US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情最</a:t>
            </a:r>
            <a:r>
              <a:rPr lang="zh-CN" altLang="en-US" sz="1600" dirty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纯洁、最</a:t>
            </a:r>
            <a:r>
              <a:rPr lang="zh-CN" altLang="en-US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朴素、最</a:t>
            </a:r>
            <a:r>
              <a:rPr lang="zh-CN" altLang="en-US" sz="1600" dirty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平凡、最</a:t>
            </a:r>
            <a:r>
              <a:rPr lang="zh-CN" altLang="en-US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高尚、最</a:t>
            </a:r>
            <a:r>
              <a:rPr lang="zh-CN" altLang="en-US" sz="1600" dirty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动人、最</a:t>
            </a:r>
            <a:r>
              <a:rPr lang="zh-CN" altLang="en-US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浪漫、最</a:t>
            </a:r>
            <a:r>
              <a:rPr lang="zh-CN" altLang="en-US" sz="1600" dirty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坚实、最</a:t>
            </a:r>
            <a:r>
              <a:rPr lang="zh-CN" altLang="en-US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永恒 </a:t>
            </a:r>
            <a:r>
              <a:rPr lang="en-US" altLang="zh-CN" sz="1600" dirty="0" smtClean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……</a:t>
            </a:r>
            <a:endParaRPr lang="zh-CN" altLang="en-US" sz="1600" dirty="0">
              <a:solidFill>
                <a:srgbClr val="5B2C05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-833908" y="3171974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581880" y="2819524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401860" y="3604022"/>
            <a:ext cx="211224" cy="21122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823167" y="3797734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1013928" y="3635226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653888" y="4155926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401860" y="3803476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-643147" y="4781686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-833908" y="4619178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645974" y="2927536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-1393946" y="2575086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213926" y="3359584"/>
            <a:ext cx="211224" cy="21122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-1635233" y="3553296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-1825994" y="3390788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-1465954" y="3911488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1213926" y="3559038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1033906" y="4343536"/>
            <a:ext cx="211224" cy="21122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-1455213" y="4537248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1645974" y="4374740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-1213926" y="3175217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-1047800" y="4053439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-1898002" y="3863640"/>
            <a:ext cx="504056" cy="504056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-1033906" y="2860652"/>
            <a:ext cx="360040" cy="360040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-589293" y="3583886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-1169100" y="4557495"/>
            <a:ext cx="310344" cy="310344"/>
          </a:xfrm>
          <a:prstGeom prst="ellipse">
            <a:avLst/>
          </a:prstGeom>
          <a:solidFill>
            <a:srgbClr val="EDE0C9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300"/>
                            </p:stCondLst>
                            <p:childTnLst>
                              <p:par>
                                <p:cTn id="2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2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580" fill="hold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580" fill="hold">
                                          <p:stCondLst>
                                            <p:cond delay="11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580" fill="hold">
                                          <p:stCondLst>
                                            <p:cond delay="17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580" fill="hold">
                                          <p:stCondLst>
                                            <p:cond delay="23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2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C 0.03958 -0.04691 0.07882 -0.09382 0.13976 -0.1074 C 0.20052 -0.12098 0.29774 -0.06419 0.36424 -0.08148 C 0.43021 -0.09876 0.49271 -0.15925 0.5368 -0.21111 C 0.58073 -0.26296 0.58194 -0.35339 0.62795 -0.39259 C 0.67378 -0.43179 0.7658 -0.40833 0.81198 -0.44629 C 0.85799 -0.48425 0.86927 -0.57901 0.90417 -0.62037 C 0.93906 -0.66172 0.97222 -0.68703 1.0217 -0.69444 C 1.07101 -0.70185 1.13594 -0.68333 1.20087 -0.66481 " pathEditMode="relative" rAng="0" ptsTypes="aaaaaaaaA">
                                      <p:cBhvr>
                                        <p:cTn id="40" dur="1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69136E-6 C 0.03958 -0.04691 0.08472 -0.08549 0.13975 -0.1074 C 0.19461 -0.12932 0.27534 -0.09197 0.33038 -0.13117 C 0.38541 -0.17037 0.42048 -0.29876 0.46996 -0.34228 C 0.51944 -0.3858 0.56892 -0.3895 0.6276 -0.39228 C 0.68663 -0.39506 0.77708 -0.32098 0.82309 -0.35895 C 0.86909 -0.39691 0.87083 -0.56388 0.90416 -0.61975 C 0.93732 -0.67561 0.97222 -0.68642 1.0217 -0.69382 C 1.071 -0.70123 1.13593 -0.68271 1.20086 -0.66419 " pathEditMode="relative" rAng="0" ptsTypes="aaaaaaaaa">
                                      <p:cBhvr>
                                        <p:cTn id="42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200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8.33333E-7 -3.7037E-7 C 0.03941 -0.04691 0.07882 -0.09383 0.13976 -0.10741 C 0.20052 -0.12099 0.29774 -0.0642 0.36424 -0.08148 C 0.43021 -0.09877 0.49271 -0.15926 0.5368 -0.21111 C 0.58073 -0.26296 0.58194 -0.35339 0.62795 -0.39259 C 0.67378 -0.43179 0.7658 -0.40833 0.81198 -0.4463 C 0.85799 -0.48426 0.86927 -0.57901 0.90417 -0.62037 C 0.93906 -0.66173 0.97222 -0.68704 1.0217 -0.69444 C 1.07101 -0.70185 1.13594 -0.68333 1.20087 -0.66481 " pathEditMode="relative" rAng="0" ptsTypes="aaaaaaaaA">
                                      <p:cBhvr>
                                        <p:cTn id="44" dur="1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200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2.77778E-7 1.48148E-6 C 0.03958 -0.04692 0.07882 -0.09383 0.13976 -0.10741 C 0.20052 -0.12099 0.29774 -0.0642 0.36424 -0.08148 C 0.43021 -0.09877 0.48351 -0.17685 0.53681 -0.2108 C 0.5901 -0.24475 0.63767 -0.24599 0.68351 -0.28519 C 0.72934 -0.32438 0.77517 -0.39012 0.81198 -0.44599 C 0.84878 -0.50185 0.86927 -0.5784 0.90417 -0.61975 C 0.93906 -0.66111 0.97222 -0.68642 1.0217 -0.69383 C 1.07101 -0.70124 1.13594 -0.68272 1.20087 -0.6642 " pathEditMode="relative" rAng="0" ptsTypes="aaaaaaaaa">
                                      <p:cBhvr>
                                        <p:cTn id="46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200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16667E-6 3.33333E-6 C 0.03959 -0.04692 0.0849 -0.06451 0.13976 -0.10741 C 0.19462 -0.15031 0.26355 -0.24105 0.32969 -0.25834 C 0.39584 -0.27562 0.46823 -0.20216 0.53681 -0.21081 C 0.60504 -0.21945 0.69428 -0.27099 0.74011 -0.31019 C 0.78594 -0.34939 0.78473 -0.39445 0.81198 -0.44599 C 0.83924 -0.49753 0.86928 -0.5784 0.90417 -0.61976 C 0.93907 -0.66111 0.97223 -0.68642 1.02171 -0.69383 C 1.07101 -0.70124 1.13594 -0.68272 1.20087 -0.6642 " pathEditMode="relative" rAng="0" ptsTypes="aaaaaaaaa">
                                      <p:cBhvr>
                                        <p:cTn id="48" dur="1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200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3.61111E-6 -1.23457E-7 C 0.03975 -0.04691 0.08645 -0.06636 0.13975 -0.10741 C 0.19305 -0.14846 0.25382 -0.22839 0.31996 -0.24568 C 0.38611 -0.26327 0.4677 -0.20772 0.5368 -0.21111 C 0.6059 -0.21451 0.68871 -0.22716 0.73455 -0.26605 C 0.78038 -0.30525 0.78472 -0.40031 0.81198 -0.4463 C 0.83923 -0.49228 0.86614 -0.52654 0.89809 -0.54198 C 0.93003 -0.55741 0.96076 -0.54815 1.0033 -0.53827 C 1.04583 -0.52839 1.12205 -0.49414 1.1533 -0.48272 " pathEditMode="relative" rAng="0" ptsTypes="aaaaaaaaa">
                                      <p:cBhvr>
                                        <p:cTn id="50" dur="1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56" y="-2787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200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94444E-6 -2.71605E-6 C 0.03941 -0.04691 0.07882 -0.09382 0.13976 -0.1074 C 0.20052 -0.12098 0.29774 -0.06419 0.36423 -0.08148 C 0.43021 -0.09876 0.48611 -0.16512 0.5368 -0.2108 C 0.5875 -0.25648 0.6368 -0.31882 0.66892 -0.35586 C 0.70087 -0.39321 0.69271 -0.41018 0.7283 -0.43549 C 0.76371 -0.46111 0.83351 -0.46481 0.88246 -0.50771 C 0.93142 -0.55061 0.96857 -0.6679 1.0217 -0.69382 C 1.07482 -0.71975 1.13594 -0.68271 1.20087 -0.66419 " pathEditMode="relative" rAng="0" ptsTypes="aaaaaaaaa">
                                      <p:cBhvr>
                                        <p:cTn id="52" dur="1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98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200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222E-6 -6.17284E-7 C 0.03959 -0.04691 0.07882 -0.09383 0.13976 -0.10741 C 0.20052 -0.12099 0.29775 -0.0642 0.36424 -0.08148 C 0.43021 -0.09876 0.49271 -0.15926 0.53681 -0.21111 C 0.58073 -0.26296 0.58195 -0.35339 0.62795 -0.39259 C 0.67379 -0.43179 0.7658 -0.40833 0.81198 -0.4463 C 0.85799 -0.48426 0.86927 -0.57901 0.90417 -0.62037 C 0.93906 -0.66173 0.97222 -0.68704 1.0217 -0.69444 C 1.07101 -0.70185 1.13594 -0.68333 1.20087 -0.66481 " pathEditMode="relative" rAng="0" ptsTypes="aaaaaaaaA">
                                      <p:cBhvr>
                                        <p:cTn id="54" dur="1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200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3.33333E-6 1.23457E-6 C 0.03958 -0.04691 0.07882 -0.09383 0.13975 -0.10741 C 0.20052 -0.12099 0.29774 -0.0642 0.36423 -0.08148 C 0.43021 -0.09877 0.49271 -0.15926 0.5368 -0.21111 C 0.58073 -0.26296 0.58194 -0.3534 0.62795 -0.39259 C 0.67378 -0.43179 0.7658 -0.40833 0.81198 -0.4463 C 0.85798 -0.48426 0.86927 -0.57901 0.90416 -0.62037 C 0.93906 -0.66173 0.97222 -0.68704 1.0217 -0.69445 C 1.071 -0.70185 1.13593 -0.68333 1.20086 -0.66482 " pathEditMode="relative" rAng="0" ptsTypes="aaaaaaaaA">
                                      <p:cBhvr>
                                        <p:cTn id="56" dur="1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200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58" dur="1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-3.82716E-6 C 0.03958 -0.04691 0.08004 -0.07469 0.13976 -0.1074 C 0.19948 -0.14012 0.29254 -0.17932 0.35868 -0.1966 C 0.42483 -0.21389 0.48177 -0.18148 0.53681 -0.2108 C 0.59184 -0.24012 0.64306 -0.33333 0.68889 -0.37253 C 0.73472 -0.41172 0.77604 -0.40463 0.81198 -0.44598 C 0.84792 -0.48734 0.86927 -0.57808 0.90417 -0.61975 C 0.93906 -0.66111 0.97222 -0.68642 1.0217 -0.69382 C 1.07101 -0.70123 1.13594 -0.68271 1.20087 -0.66419 " pathEditMode="relative" rAng="0" ptsTypes="aaaaaaaaa">
                                      <p:cBhvr>
                                        <p:cTn id="60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200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5.55556E-7 3.20988E-6 C 0.03958 -0.04692 0.07899 -0.09383 0.13976 -0.10741 C 0.20052 -0.12099 0.29774 -0.0642 0.36424 -0.08148 C 0.43021 -0.09877 0.49271 -0.15926 0.53681 -0.21081 C 0.58073 -0.26266 0.59132 -0.34167 0.62778 -0.39229 C 0.66441 -0.4429 0.70955 -0.47624 0.75556 -0.5142 C 0.80156 -0.55216 0.8599 -0.58982 0.90417 -0.61976 C 0.94844 -0.64969 0.97222 -0.68642 1.0217 -0.69383 C 1.07101 -0.70124 1.13594 -0.68272 1.20087 -0.6642 " pathEditMode="relative" rAng="0" ptsTypes="aaaaaaaaa">
                                      <p:cBhvr>
                                        <p:cTn id="62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C 0.03958 -0.04691 0.07899 -0.09383 0.13993 -0.10741 C 0.20052 -0.12099 0.29774 -0.0642 0.36423 -0.08148 C 0.4302 -0.09877 0.4927 -0.15926 0.5368 -0.21111 C 0.58072 -0.26296 0.58194 -0.35339 0.62795 -0.39259 C 0.67378 -0.43179 0.76579 -0.40833 0.81197 -0.4463 C 0.85798 -0.48426 0.86927 -0.57901 0.90416 -0.62037 C 0.93906 -0.66173 0.97222 -0.68704 1.0217 -0.69444 C 1.071 -0.70185 1.13593 -0.68333 1.20086 -0.66481 " pathEditMode="relative" rAng="0" ptsTypes="aaaaaaaaA">
                                      <p:cBhvr>
                                        <p:cTn id="64" dur="1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200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778E-7 1.48148E-6 C 0.03958 -0.04692 0.07899 -0.09383 0.13993 -0.10741 C 0.20052 -0.12099 0.29774 -0.0642 0.36424 -0.08148 C 0.43021 -0.09877 0.49271 -0.15926 0.53681 -0.21111 C 0.58073 -0.26296 0.58194 -0.3534 0.62795 -0.39259 C 0.67378 -0.43179 0.7658 -0.40833 0.81198 -0.4463 C 0.85799 -0.48426 0.86927 -0.57901 0.90417 -0.62037 C 0.93906 -0.66173 0.97222 -0.68704 1.0217 -0.69445 C 1.07101 -0.70185 1.13594 -0.68333 1.20087 -0.66482 " pathEditMode="relative" rAng="0" ptsTypes="aaaaaaaaA">
                                      <p:cBhvr>
                                        <p:cTn id="66" dur="1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2000" accel="50000" decel="5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1.11111E-6 7.40741E-7 C 0.03958 -0.04691 0.08455 -0.06759 0.13976 -0.10741 C 0.19497 -0.14722 0.26545 -0.22161 0.33142 -0.23889 C 0.39774 -0.25617 0.48733 -0.18519 0.53681 -0.2108 C 0.58594 -0.23642 0.58195 -0.35309 0.62778 -0.39228 C 0.67361 -0.43148 0.7658 -0.40803 0.81198 -0.44599 C 0.85799 -0.48395 0.86927 -0.5784 0.90417 -0.61975 C 0.93906 -0.66111 0.97222 -0.68642 1.0217 -0.69383 C 1.07101 -0.70124 1.13594 -0.68272 1.20087 -0.6642 " pathEditMode="relative" rAng="0" ptsTypes="aaaaaaaaa">
                                      <p:cBhvr>
                                        <p:cTn id="68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200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8.33333E-7 -1.85185E-6 C 0.03958 -0.04691 0.07899 -0.09383 0.13976 -0.10741 C 0.20052 -0.12099 0.29774 -0.0642 0.36424 -0.08148 C 0.43021 -0.09876 0.47882 -0.17531 0.5368 -0.2108 C 0.59479 -0.24629 0.6684 -0.24907 0.71198 -0.29537 C 0.75555 -0.34166 0.76649 -0.43395 0.79844 -0.48796 C 0.83038 -0.54197 0.86701 -0.58549 0.90417 -0.61975 C 0.94115 -0.65401 0.97222 -0.68642 1.0217 -0.69383 C 1.07101 -0.70123 1.13594 -0.68271 1.20087 -0.6642 " pathEditMode="relative" rAng="0" ptsTypes="aaaaaaaaa">
                                      <p:cBhvr>
                                        <p:cTn id="70" dur="1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C 0.03958 -0.04691 0.08576 -0.07098 0.13976 -0.1074 C 0.19375 -0.14382 0.25816 -0.20123 0.32431 -0.21851 C 0.39045 -0.2358 0.48629 -0.18209 0.53681 -0.21111 C 0.58733 -0.24012 0.58195 -0.35339 0.62778 -0.39259 C 0.67361 -0.43179 0.7658 -0.40833 0.81198 -0.44629 C 0.85799 -0.48425 0.86927 -0.57901 0.90417 -0.62037 C 0.93906 -0.66172 0.97222 -0.68703 1.0217 -0.69444 C 1.07101 -0.70185 1.13594 -0.68333 1.20087 -0.66481 " pathEditMode="relative" rAng="0" ptsTypes="aaaaaaaaa">
                                      <p:cBhvr>
                                        <p:cTn id="72" dur="1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46914E-7 C 0.03958 -0.04691 0.07899 -0.09383 0.13993 -0.10741 C 0.20052 -0.12099 0.29774 -0.0642 0.36423 -0.08148 C 0.43021 -0.09877 0.49271 -0.15926 0.5368 -0.21111 C 0.58073 -0.26296 0.58194 -0.3534 0.62795 -0.39259 C 0.67378 -0.43179 0.7658 -0.40833 0.81198 -0.4463 C 0.85798 -0.48426 0.86927 -0.57901 0.90416 -0.62037 C 0.93906 -0.66173 0.97222 -0.68704 1.0217 -0.69444 C 1.071 -0.70185 1.13593 -0.68333 1.20087 -0.66482 " pathEditMode="relative" rAng="0" ptsTypes="aaaaaaaaA">
                                      <p:cBhvr>
                                        <p:cTn id="7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200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3021 0.00772 C 0.06979 -0.03919 0.1092 -0.08611 0.17014 -0.09969 C 0.23073 -0.11327 0.32795 -0.05648 0.39444 -0.07376 C 0.46041 -0.09105 0.52291 -0.15154 0.56701 -0.20308 C 0.61093 -0.25493 0.61215 -0.34537 0.65798 -0.38456 C 0.70382 -0.42376 0.796 -0.4003 0.84218 -0.43827 C 0.88819 -0.47623 0.89948 -0.57068 0.93437 -0.61203 C 0.96927 -0.65339 1.00243 -0.6787 1.05191 -0.68611 C 1.10121 -0.69351 1.16614 -0.675 1.23107 -0.65648 " pathEditMode="relative" rAng="0" ptsTypes="aaaaaaaaA">
                                      <p:cBhvr>
                                        <p:cTn id="76" dur="1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78" dur="1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200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80" dur="1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3.95062E-6 C 0.03959 -0.04691 0.079 -0.09382 0.13993 -0.1074 C 0.20052 -0.12098 0.29775 -0.06419 0.36424 -0.08148 C 0.43021 -0.09876 0.49271 -0.15926 0.53681 -0.21111 C 0.58073 -0.26296 0.58195 -0.35339 0.62796 -0.39259 C 0.67379 -0.43179 0.7658 -0.40833 0.81198 -0.44629 C 0.85799 -0.48426 0.86927 -0.57901 0.90417 -0.62037 C 0.93907 -0.66172 0.97223 -0.68703 1.02171 -0.69444 C 1.07101 -0.70185 1.13594 -0.68333 1.20087 -0.66481 " pathEditMode="relative" rAng="0" ptsTypes="aaaaaaaaA">
                                      <p:cBhvr>
                                        <p:cTn id="82" dur="1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C 0.03959 -0.04692 0.0849 -0.06451 0.13976 -0.10741 C 0.19462 -0.15031 0.26355 -0.24105 0.32969 -0.25834 C 0.39584 -0.27562 0.46823 -0.20216 0.53681 -0.21081 C 0.60504 -0.21945 0.69428 -0.27099 0.74011 -0.31019 C 0.78594 -0.34939 0.78473 -0.39445 0.81198 -0.44599 C 0.83924 -0.49753 0.86928 -0.5784 0.90417 -0.61976 C 0.93907 -0.66111 0.97223 -0.68642 1.02171 -0.69383 C 1.07101 -0.70124 1.13594 -0.68272 1.20087 -0.6642 " pathEditMode="relative" rAng="0" ptsTypes="aaaaaaaaa">
                                      <p:cBhvr>
                                        <p:cTn id="84" dur="1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6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C 0.03958 -0.04691 0.07899 -0.09383 0.13993 -0.10741 C 0.20052 -0.12099 0.29774 -0.0642 0.36423 -0.08148 C 0.4302 -0.09877 0.4927 -0.15926 0.5368 -0.21111 C 0.58072 -0.26296 0.58194 -0.35339 0.62795 -0.39259 C 0.67378 -0.43179 0.76579 -0.40833 0.81197 -0.4463 C 0.85798 -0.48426 0.86927 -0.57901 0.90416 -0.62037 C 0.93906 -0.66173 0.97222 -0.68704 1.0217 -0.69444 C 1.071 -0.70185 1.13593 -0.68333 1.20086 -0.66481 " pathEditMode="relative" rAng="0" ptsTypes="aaaaaaaaA">
                                      <p:cBhvr>
                                        <p:cTn id="86" dur="1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200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22222E-6 -6.17284E-7 C 0.03959 -0.04691 0.07882 -0.09383 0.13976 -0.10741 C 0.20052 -0.12099 0.29775 -0.0642 0.36424 -0.08148 C 0.43021 -0.09876 0.49271 -0.15926 0.53681 -0.21111 C 0.58073 -0.26296 0.58195 -0.35339 0.62795 -0.39259 C 0.67379 -0.43179 0.7658 -0.40833 0.81198 -0.4463 C 0.85799 -0.48426 0.86927 -0.57901 0.90417 -0.62037 C 0.93906 -0.66173 0.97222 -0.68704 1.0217 -0.69444 C 1.07101 -0.70185 1.13594 -0.68333 1.20087 -0.66481 " pathEditMode="relative" rAng="0" ptsTypes="aaaaaaaaA">
                                      <p:cBhvr>
                                        <p:cTn id="88" dur="1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5" y="-3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" y="-2521"/>
            <a:ext cx="9143174" cy="51476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94" y="3494088"/>
            <a:ext cx="2203709" cy="1481331"/>
          </a:xfrm>
          <a:prstGeom prst="rect">
            <a:avLst/>
          </a:prstGeom>
        </p:spPr>
      </p:pic>
      <p:pic>
        <p:nvPicPr>
          <p:cNvPr id="4" name="照片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909">
            <a:off x="1545336" y="862814"/>
            <a:ext cx="2181412" cy="1399597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照片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6" y="2410502"/>
            <a:ext cx="1751167" cy="1000242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照片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4340">
            <a:off x="1687603" y="3636359"/>
            <a:ext cx="1525140" cy="971085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照片"/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8629">
            <a:off x="3076875" y="2056536"/>
            <a:ext cx="1626851" cy="1029492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照片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229">
            <a:off x="4389916" y="1319484"/>
            <a:ext cx="1541997" cy="877577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6249194" y="1079590"/>
            <a:ext cx="2819400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青春是一滩水</a:t>
            </a:r>
            <a:r>
              <a:rPr lang="en-US" altLang="zh-CN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无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论是摊开还是紧</a:t>
            </a: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握</a:t>
            </a:r>
            <a:r>
              <a:rPr lang="en-US" altLang="zh-CN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都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无法从指缝中淌过单薄的年</a:t>
            </a: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华。</a:t>
            </a:r>
            <a:endParaRPr lang="en-US" altLang="zh-CN" sz="130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我突然就觉得自己像个华丽的木偶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演尽了所有的悲欢离合</a:t>
            </a:r>
            <a:r>
              <a:rPr lang="en-US" altLang="zh-CN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可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是背上总是有无数闪亮</a:t>
            </a: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的</a:t>
            </a:r>
            <a:endParaRPr lang="en-US" altLang="zh-CN" sz="130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银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色丝线</a:t>
            </a:r>
            <a:r>
              <a:rPr lang="en-US" altLang="zh-CN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操纵我</a:t>
            </a: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的</a:t>
            </a:r>
            <a:endParaRPr lang="en-US" altLang="zh-CN" sz="130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哪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怕一举手一投足</a:t>
            </a:r>
            <a:r>
              <a:rPr lang="en-US" altLang="zh-CN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青春是道明媚的忧伤 </a:t>
            </a:r>
            <a:endParaRPr lang="en-US" altLang="zh-CN" sz="130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时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间仍在</a:t>
            </a:r>
            <a:r>
              <a:rPr lang="en-US" altLang="zh-CN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是</a:t>
            </a:r>
            <a:r>
              <a:rPr lang="zh-CN" altLang="en-US" sz="130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我们在飞</a:t>
            </a:r>
            <a:r>
              <a:rPr lang="zh-CN" altLang="en-US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逝</a:t>
            </a:r>
            <a:r>
              <a:rPr lang="en-US" altLang="zh-CN" sz="130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~~~~~</a:t>
            </a:r>
            <a:endParaRPr lang="zh-CN" altLang="en-US" sz="1300" b="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1130746" y="3545810"/>
            <a:ext cx="912086" cy="912082"/>
          </a:xfrm>
          <a:prstGeom prst="ellipse">
            <a:avLst/>
          </a:prstGeom>
          <a:blipFill dpi="0" rotWithShape="1">
            <a:blip r:embed="rId10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674704" y="3447680"/>
            <a:ext cx="296336" cy="296336"/>
          </a:xfrm>
          <a:prstGeom prst="ellipse">
            <a:avLst/>
          </a:prstGeom>
          <a:blipFill dpi="0" rotWithShape="1">
            <a:blip r:embed="rId10">
              <a:alphaModFix amt="4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1141966" y="3677478"/>
            <a:ext cx="390910" cy="390910"/>
          </a:xfrm>
          <a:prstGeom prst="ellipse">
            <a:avLst/>
          </a:prstGeom>
          <a:blipFill dpi="0" rotWithShape="1">
            <a:blip r:embed="rId10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742699" y="4217198"/>
            <a:ext cx="257834" cy="257834"/>
          </a:xfrm>
          <a:prstGeom prst="ellipse">
            <a:avLst/>
          </a:prstGeom>
          <a:blipFill dpi="0" rotWithShape="1">
            <a:blip r:embed="rId10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989874" y="5114277"/>
            <a:ext cx="257834" cy="257834"/>
          </a:xfrm>
          <a:prstGeom prst="ellipse">
            <a:avLst/>
          </a:prstGeom>
          <a:blipFill dpi="0" rotWithShape="1">
            <a:blip r:embed="rId10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826213" y="5150931"/>
            <a:ext cx="613766" cy="613766"/>
          </a:xfrm>
          <a:prstGeom prst="ellipse">
            <a:avLst/>
          </a:prstGeom>
          <a:blipFill dpi="0" rotWithShape="1">
            <a:blip r:embed="rId10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481431" y="5340320"/>
            <a:ext cx="257834" cy="257834"/>
          </a:xfrm>
          <a:prstGeom prst="ellipse">
            <a:avLst/>
          </a:prstGeom>
          <a:blipFill dpi="0" rotWithShape="1">
            <a:blip r:embed="rId10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8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32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7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05 -0.00432 L 0.30868 -0.15401 C 0.37395 -0.1855 0.46857 -0.24506 0.56423 -0.31266 C 0.67482 -0.39383 0.7618 -0.46574 0.82031 -0.52438 L 1.10156 -0.80371 " pathEditMode="relative" rAng="-1329667" ptsTypes="FffFF">
                                      <p:cBhvr>
                                        <p:cTn id="49" dur="5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11" y="-3561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7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7 -4.07407E-6 L 0.30139 -0.08518 C 0.36511 -0.10308 0.45782 -0.14228 0.55244 -0.18796 C 0.66181 -0.24475 0.7481 -0.29722 0.80643 -0.34259 L 1.08855 -0.55493 " pathEditMode="relative" rAng="-956701" ptsTypes="FffFF">
                                      <p:cBhvr>
                                        <p:cTn id="51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139" y="-2342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7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8 -0.00031 L 0.24791 -0.16872 C 0.30052 -0.2045 0.37639 -0.2665 0.45295 -0.33374 C 0.54166 -0.41486 0.61076 -0.48334 0.65781 -0.53824 L 0.88229 -0.79549 " pathEditMode="relative" rAng="-1611417" ptsTypes="FffFF">
                                      <p:cBhvr>
                                        <p:cTn id="53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65" y="-3679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156E-7 L 0.24861 -0.20204 C 0.30156 -0.24553 0.37812 -0.31709 0.45468 -0.39328 C 0.54392 -0.48365 0.61371 -0.56015 0.66111 -0.61906 L 0.8875 -0.89729 " pathEditMode="relative" rAng="-1776053" ptsTypes="FffFF">
                                      <p:cBhvr>
                                        <p:cTn id="55" dur="8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74" y="-4238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00462 L 0.3375 -0.23443 C 0.40833 -0.2844 0.51146 -0.37015 0.61614 -0.46176 C 0.7368 -0.57126 0.83177 -0.66472 0.896 -0.7372 L 1.20486 -1.07897 " pathEditMode="relative" rAng="-1611417" ptsTypes="FffFF">
                                      <p:cBhvr>
                                        <p:cTn id="57" dur="7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63" y="-5070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7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5.55556E-7 4.81481E-6 L 0.29688 -0.25309 C 0.36042 -0.3071 0.45313 -0.39105 0.54757 -0.47747 C 0.65747 -0.58056 0.74462 -0.6642 0.80469 -0.72562 L 1.09306 -1.01729 " pathEditMode="relative" rAng="-1654693" ptsTypes="FffFF">
                                      <p:cBhvr>
                                        <p:cTn id="59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17" y="-4959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124 L 0.2474 -0.20086 C 0.30018 -0.24406 0.37656 -0.31564 0.4533 -0.39216 C 0.54236 -0.48226 0.61233 -0.55847 0.65972 -0.6174 L 0.88594 -0.89571 " pathEditMode="relative" rAng="-1776053" ptsTypes="FffFF">
                                      <p:cBhvr>
                                        <p:cTn id="61" dur="8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56" y="-423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7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" y="-2521"/>
            <a:ext cx="9143172" cy="51476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6" name="组合 25"/>
          <p:cNvGrpSpPr/>
          <p:nvPr/>
        </p:nvGrpSpPr>
        <p:grpSpPr>
          <a:xfrm>
            <a:off x="0" y="1288422"/>
            <a:ext cx="13872288" cy="2470962"/>
            <a:chOff x="-2981" y="1756972"/>
            <a:chExt cx="9148524" cy="1629555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56972"/>
              <a:ext cx="9144000" cy="162955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772" y="1979052"/>
              <a:ext cx="1520771" cy="117392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538" y="1985538"/>
              <a:ext cx="1499015" cy="115713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597" y="1975162"/>
              <a:ext cx="1494845" cy="1153915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808" y="2002737"/>
              <a:ext cx="1482342" cy="114426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548" y="1979878"/>
              <a:ext cx="1524021" cy="1176437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81" y="1961824"/>
              <a:ext cx="1539302" cy="1188233"/>
            </a:xfrm>
            <a:prstGeom prst="rect">
              <a:avLst/>
            </a:prstGeom>
          </p:spPr>
        </p:pic>
      </p:grpSp>
      <p:sp>
        <p:nvSpPr>
          <p:cNvPr id="34" name="椭圆 33"/>
          <p:cNvSpPr/>
          <p:nvPr/>
        </p:nvSpPr>
        <p:spPr>
          <a:xfrm>
            <a:off x="-1143040" y="1300962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714412" y="2443970"/>
            <a:ext cx="285752" cy="28575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-1428792" y="194390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1857420" y="515144"/>
            <a:ext cx="785818" cy="78581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-428628" y="2015342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-1071570" y="158671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-1143040" y="2086780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-714412" y="3086912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-1357354" y="265828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-1928858" y="2872598"/>
            <a:ext cx="785818" cy="78581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-1071602" y="451565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-1857402" y="3944168"/>
            <a:ext cx="571486" cy="571486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-714380" y="4158464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-1285852" y="3801306"/>
            <a:ext cx="285688" cy="28568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-1428792" y="4229902"/>
            <a:ext cx="642942" cy="642942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-2214610" y="4301358"/>
            <a:ext cx="428628" cy="42862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-1571686" y="4872826"/>
            <a:ext cx="285788" cy="285788"/>
          </a:xfrm>
          <a:prstGeom prst="ellipse">
            <a:avLst/>
          </a:prstGeom>
          <a:solidFill>
            <a:srgbClr val="FFFFCC">
              <a:alpha val="6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57994" y="3944144"/>
            <a:ext cx="457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rgbClr val="5B2C05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尽情畅谈美好的未来，牵手叙说当年的友情</a:t>
            </a:r>
          </a:p>
        </p:txBody>
      </p:sp>
    </p:spTree>
    <p:extLst>
      <p:ext uri="{BB962C8B-B14F-4D97-AF65-F5344CB8AC3E}">
        <p14:creationId xmlns:p14="http://schemas.microsoft.com/office/powerpoint/2010/main" val="165569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8755E-6 C 0.0342 0.02224 0.12795 0.11059 0.20556 0.13284 C 0.28316 0.15508 0.39028 0.16002 0.46598 0.13284 C 0.54167 0.10565 0.60052 0.01297 0.65955 -0.0312 C 0.71858 -0.07538 0.7599 -0.13717 0.81997 -0.13284 C 0.88004 -0.12852 0.96511 -0.01452 1.01979 -0.00556 C 1.07448 0.0034 1.10747 -0.03985 1.14792 -0.07971 " pathEditMode="relative" rAng="0" ptsTypes="aaaaaaa">
                                      <p:cBhvr>
                                        <p:cTn id="1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00" y="11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0.00451 -4.44444E-6 C 0.06632 0.04661 0.13681 0.09352 0.19757 0.07963 C 0.25833 0.06575 0.30087 -0.0753 0.36007 -0.08333 C 0.41892 -0.09135 0.49306 0.03704 0.55069 0.0321 C 0.60903 0.02716 0.65 -0.10463 0.70851 -0.11296 C 0.76701 -0.12129 0.83264 -0.00709 0.90174 -0.01851 C 0.97083 -0.02993 1.07743 -0.14753 1.12361 -0.18148 " pathEditMode="relative" rAng="0" ptsTypes="aaaaaaa">
                                      <p:cBhvr>
                                        <p:cTn id="1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00" y="-4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0.00031 C 0.02812 0.02008 0.11614 0.10534 0.16927 0.1214 C 0.22239 0.13747 0.27482 0.12604 0.3184 0.09607 C 0.36198 0.06611 0.38837 -0.00989 0.43125 -0.05932 C 0.47396 -0.10875 0.52413 -0.1971 0.57552 -0.2005 C 0.62691 -0.2039 0.68385 -0.09237 0.73923 -0.07909 C 0.79427 -0.06581 0.86354 -0.06025 0.9059 -0.12141 C 0.94809 -0.18258 0.975 -0.37875 0.99323 -0.44671 " pathEditMode="relative" rAng="0" ptsTypes="aaaaaaaa">
                                      <p:cBhvr>
                                        <p:cTn id="1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0" y="-154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031 C 0.03785 0.02346 0.15139 0.11759 0.22674 0.14136 C 0.30243 0.16512 0.37413 0.16173 0.45382 0.14321 C 0.53351 0.12469 0.63698 0.07222 0.70521 0.02963 C 0.77344 -0.01296 0.80764 -0.10679 0.86354 -0.11296 C 0.91945 -0.11883 0.98385 -0.00185 1.04028 -0.00679 C 1.0967 -0.01173 1.16806 -0.11389 1.20174 -0.14197 " pathEditMode="relative" rAng="0" ptsTypes="aaaaaaa">
                                      <p:cBhvr>
                                        <p:cTn id="16" dur="1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00" y="12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2.5E-6 5.55112E-17 C 0.07084 0.0466 0.14115 0.09352 0.20209 0.07963 C 0.26285 0.06574 0.30122 -0.075 0.36459 -0.08333 C 0.42795 -0.09167 0.52413 0.03457 0.58229 0.02963 C 0.64028 0.02469 0.65729 -0.09938 0.71302 -0.11296 C 0.76875 -0.12654 0.85747 -0.11543 0.91719 -0.05278 C 0.97691 0.00988 1.03924 0.19784 1.07136 0.26389 " pathEditMode="relative" rAng="0" ptsTypes="aaaaaaa">
                                      <p:cBhvr>
                                        <p:cTn id="18" dur="1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00" y="69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0.00093 C 0.07083 0.04572 0.14462 0.10009 0.20208 0.07939 C 0.25938 0.05838 0.30365 -0.07476 0.34479 -0.12728 C 0.38594 -0.1798 0.41181 -0.21533 0.44931 -0.23541 C 0.48681 -0.25549 0.52622 -0.26753 0.57031 -0.24715 C 0.61424 -0.22676 0.66771 -0.15385 0.71302 -0.11369 C 0.75833 -0.07353 0.79531 0.04912 0.84201 -0.00618 C 0.88872 -0.06148 0.96181 -0.35434 0.99323 -0.44671 " pathEditMode="relative" rAng="0" ptsTypes="aaaaaaaa">
                                      <p:cBhvr>
                                        <p:cTn id="20" dur="1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0" y="-172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6.38889E-6 3.08642E-6 C 0.0856 0.0466 0.17119 0.09352 0.2448 0.07963 C 0.31841 0.06574 0.36494 -0.075 0.44167 -0.08334 C 0.51841 -0.09167 0.6349 0.03456 0.70522 0.02963 C 0.77553 0.02469 0.81112 -0.1071 0.86355 -0.11297 C 0.91598 -0.11883 0.9724 -0.01111 1.0198 -0.00556 C 1.06719 3.08642E-6 1.10747 -0.03982 1.14792 -0.07963 " pathEditMode="relative" ptsTypes="aaaaaaA">
                                      <p:cBhvr>
                                        <p:cTn id="22" dur="1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C 0.07084 0.04661 0.14132 0.09352 0.20191 0.07963 C 0.26285 0.06574 0.30122 -0.075 0.36459 -0.08333 C 0.42795 -0.09166 0.52413 0.03457 0.58229 0.02963 C 0.64028 0.02469 0.65729 -0.10895 0.71302 -0.11296 C 0.76875 -0.11697 0.84896 0.00648 0.91719 0.00556 C 0.98542 0.00463 1.07952 -0.09259 1.1224 -0.11852 " pathEditMode="relative" rAng="0" ptsTypes="aaaaaaa">
                                      <p:cBhvr>
                                        <p:cTn id="24" dur="1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00" y="-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9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12728E-6 L -0.47969 0.01174 " pathEditMode="relative" rAng="0" ptsTypes="AA">
                                      <p:cBhvr>
                                        <p:cTn id="27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93" y="58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-0.00062 C 0.07083 0.0466 0.14722 0.07809 0.20208 0.07963 C 0.25677 0.08117 0.29253 0.05062 0.32813 0.00895 C 0.36372 -0.03241 0.37535 -0.12778 0.41563 -0.17037 C 0.4559 -0.21296 0.52083 -0.25586 0.57031 -0.2463 C 0.61979 -0.23673 0.66545 -0.14969 0.71302 -0.11327 C 0.76059 -0.07623 0.8066 -0.00833 0.85625 -0.02593 C 0.9059 -0.04383 0.97639 -0.13025 1.01128 -0.22037 C 1.04618 -0.3108 1.05434 -0.49444 1.06563 -0.56667 " pathEditMode="relative" rAng="0" ptsTypes="aaaaaaaaa">
                                      <p:cBhvr>
                                        <p:cTn id="29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00" y="-242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38709E-6 C 0.03993 0.02193 0.1625 0.11924 0.23923 0.13222 C 0.31614 0.14519 0.39271 0.12233 0.46146 0.07847 C 0.53021 0.0346 0.59045 -0.0933 0.65208 -0.13037 C 0.71371 -0.16744 0.77673 -0.16713 0.83142 -0.14458 C 0.88611 -0.12203 0.92656 -0.01854 0.98055 0.00494 C 1.03455 0.02842 1.10868 0.00988 1.15521 -0.0034 C 1.20173 -0.01668 1.23819 -0.05932 1.25989 -0.07414 " pathEditMode="relative" rAng="0" ptsTypes="aaaaaaaa">
                                      <p:cBhvr>
                                        <p:cTn id="31" dur="1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00" y="-11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1.38778E-17 -4.44444E-6 C 0.07083 0.04661 0.14132 0.09352 0.20208 0.07963 C 0.26285 0.06575 0.30122 -0.075 0.36458 -0.08333 C 0.42795 -0.09166 0.52413 0.03457 0.58194 0.02963 C 0.64028 0.0247 0.65903 -0.10493 0.71302 -0.11296 C 0.76701 -0.12098 0.83715 -0.00709 0.90625 -0.01851 C 0.97535 -0.02993 1.08194 -0.14753 1.12813 -0.18148 " pathEditMode="relative" rAng="0" ptsTypes="aaaaaaa">
                                      <p:cBhvr>
                                        <p:cTn id="33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00" y="-44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31 C 0.07083 0.0466 0.14913 0.08086 0.20208 0.07963 C 0.25486 0.07839 0.29114 0.01975 0.31823 -0.00741 C 0.34496 -0.03457 0.32257 -0.04383 0.36458 -0.08364 C 0.40659 -0.12346 0.51232 -0.24105 0.57031 -0.24599 C 0.62778 -0.25124 0.65972 -0.15185 0.71302 -0.11297 C 0.76632 -0.07408 0.8375 -0.01759 0.89045 -0.01235 C 0.9434 -0.0071 0.971 -0.02068 1.03073 -0.08148 C 1.09045 -0.14229 1.2033 -0.31605 1.24878 -0.37778 " pathEditMode="relative" rAng="0" ptsTypes="aaaaaaaaa">
                                      <p:cBhvr>
                                        <p:cTn id="35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400" y="-148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2.5E-6 5.55112E-17 C 0.07084 0.0466 0.14115 0.09352 0.20209 0.07963 C 0.26285 0.06574 0.30122 -0.075 0.36459 -0.08333 C 0.42795 -0.09167 0.52413 0.03457 0.58229 0.02963 C 0.64028 0.02469 0.65729 -0.09938 0.71302 -0.11296 C 0.76875 -0.12654 0.85747 -0.11543 0.91719 -0.05278 C 0.97691 0.00988 1.03924 0.19784 1.07136 0.26389 " pathEditMode="relative" rAng="0" ptsTypes="aaaaaaa">
                                      <p:cBhvr>
                                        <p:cTn id="37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00" y="69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92 C 0.07083 0.04568 0.14462 0.1 0.20208 0.07932 C 0.25938 0.05834 0.3066 -0.07963 0.34479 -0.12716 C 0.38281 -0.175 0.39271 -0.18858 0.43021 -0.20802 C 0.46771 -0.22777 0.52326 -0.26203 0.57031 -0.2466 C 0.61736 -0.23055 0.6592 -0.1429 0.71302 -0.11358 C 0.76684 -0.08426 0.84063 -0.14907 0.89306 -0.07129 C 0.94549 0.00648 0.99965 0.26482 1.02778 0.3534 " pathEditMode="relative" rAng="0" ptsTypes="aaaaaaaa">
                                      <p:cBhvr>
                                        <p:cTn id="39" dur="1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00" y="47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6.38889E-6 3.08642E-6 C 0.0856 0.0466 0.17119 0.09352 0.2448 0.07963 C 0.31841 0.06574 0.36494 -0.075 0.44167 -0.08334 C 0.51841 -0.09167 0.6349 0.03456 0.70522 0.02963 C 0.77553 0.02469 0.81112 -0.1071 0.86355 -0.11297 C 0.91598 -0.11883 0.9724 -0.01111 1.0198 -0.00556 C 1.06719 3.08642E-6 1.10747 -0.03982 1.14792 -0.07963 " pathEditMode="relative" ptsTypes="aaaaaaA">
                                      <p:cBhvr>
                                        <p:cTn id="41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4.44444E-6 C 0.07083 0.04661 0.14132 0.09352 0.20191 0.07963 C 0.26285 0.06575 0.3033 -0.06759 0.36458 -0.08333 C 0.42587 -0.09907 0.50208 -0.0037 0.57014 -0.0145 C 0.63819 -0.0253 0.70573 -0.12284 0.77292 -0.14784 C 0.8401 -0.17284 0.88941 -0.19444 0.97292 -0.16512 C 1.05642 -0.1358 1.21146 -0.01265 1.27431 0.02747 " pathEditMode="relative" rAng="0" ptsTypes="aaaaaaa">
                                      <p:cBhvr>
                                        <p:cTn id="43" dur="1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700" y="-51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2.77556E-17 -0.00062 C 0.07083 0.0466 0.14722 0.07808 0.20208 0.07963 C 0.25677 0.08117 0.29253 0.05061 0.32813 0.00895 C 0.36372 -0.03241 0.37535 -0.12778 0.41563 -0.17007 C 0.4559 -0.21266 0.52083 -0.25556 0.57031 -0.24599 C 0.61979 -0.23642 0.66545 -0.14969 0.71302 -0.11327 C 0.76059 -0.07624 0.79705 -0.00895 0.85625 -0.02593 C 0.91545 -0.0429 1.01372 -0.13118 1.06875 -0.21544 C 1.12378 -0.29969 1.16215 -0.46574 1.18681 -0.53148 " pathEditMode="relative" rAng="0" ptsTypes="aaaaaaaaa">
                                      <p:cBhvr>
                                        <p:cTn id="45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00" y="-225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4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CC3300"/>
      </a:dk2>
      <a:lt2>
        <a:srgbClr val="808080"/>
      </a:lt2>
      <a:accent1>
        <a:srgbClr val="FF6161"/>
      </a:accent1>
      <a:accent2>
        <a:srgbClr val="FFC319"/>
      </a:accent2>
      <a:accent3>
        <a:srgbClr val="FFFFFF"/>
      </a:accent3>
      <a:accent4>
        <a:srgbClr val="000000"/>
      </a:accent4>
      <a:accent5>
        <a:srgbClr val="FFB7B7"/>
      </a:accent5>
      <a:accent6>
        <a:srgbClr val="E7B016"/>
      </a:accent6>
      <a:hlink>
        <a:srgbClr val="A8D02A"/>
      </a:hlink>
      <a:folHlink>
        <a:srgbClr val="5CB1F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CC3300"/>
        </a:dk2>
        <a:lt2>
          <a:srgbClr val="808080"/>
        </a:lt2>
        <a:accent1>
          <a:srgbClr val="FF6161"/>
        </a:accent1>
        <a:accent2>
          <a:srgbClr val="FFC319"/>
        </a:accent2>
        <a:accent3>
          <a:srgbClr val="FFFFFF"/>
        </a:accent3>
        <a:accent4>
          <a:srgbClr val="000000"/>
        </a:accent4>
        <a:accent5>
          <a:srgbClr val="FFB7B7"/>
        </a:accent5>
        <a:accent6>
          <a:srgbClr val="E7B016"/>
        </a:accent6>
        <a:hlink>
          <a:srgbClr val="A8D02A"/>
        </a:hlink>
        <a:folHlink>
          <a:srgbClr val="5CB1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6666"/>
        </a:dk2>
        <a:lt2>
          <a:srgbClr val="808080"/>
        </a:lt2>
        <a:accent1>
          <a:srgbClr val="F8A230"/>
        </a:accent1>
        <a:accent2>
          <a:srgbClr val="5CACE2"/>
        </a:accent2>
        <a:accent3>
          <a:srgbClr val="FFFFFF"/>
        </a:accent3>
        <a:accent4>
          <a:srgbClr val="000000"/>
        </a:accent4>
        <a:accent5>
          <a:srgbClr val="FBCEAD"/>
        </a:accent5>
        <a:accent6>
          <a:srgbClr val="539BCD"/>
        </a:accent6>
        <a:hlink>
          <a:srgbClr val="E569A7"/>
        </a:hlink>
        <a:folHlink>
          <a:srgbClr val="95D8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8EEA3A"/>
        </a:accent1>
        <a:accent2>
          <a:srgbClr val="F97B90"/>
        </a:accent2>
        <a:accent3>
          <a:srgbClr val="FFFFFF"/>
        </a:accent3>
        <a:accent4>
          <a:srgbClr val="000000"/>
        </a:accent4>
        <a:accent5>
          <a:srgbClr val="C6F3AE"/>
        </a:accent5>
        <a:accent6>
          <a:srgbClr val="E26F82"/>
        </a:accent6>
        <a:hlink>
          <a:srgbClr val="5DC2F5"/>
        </a:hlink>
        <a:folHlink>
          <a:srgbClr val="FFA4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3273</TotalTime>
  <Words>592</Words>
  <Application>Microsoft Office PowerPoint</Application>
  <PresentationFormat>自定义</PresentationFormat>
  <Paragraphs>36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Calibri</vt:lpstr>
      <vt:lpstr>方正兰亭粗黑_GBK</vt:lpstr>
      <vt:lpstr>华文中宋</vt:lpstr>
      <vt:lpstr>宋体</vt:lpstr>
      <vt:lpstr>方正兰亭纤黑_GBK</vt:lpstr>
      <vt:lpstr>楷体</vt:lpstr>
      <vt:lpstr>Bauhaus Md BT</vt:lpstr>
      <vt:lpstr>方正宋三_GBK</vt:lpstr>
      <vt:lpstr>汉仪哈哈体简</vt:lpstr>
      <vt:lpstr>方正苏新诗柳楷简体</vt:lpstr>
      <vt:lpstr>Arial</vt:lpstr>
      <vt:lpstr>Amelia BT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优品PPT</cp:lastModifiedBy>
  <cp:revision>532</cp:revision>
  <dcterms:created xsi:type="dcterms:W3CDTF">2008-03-10T09:13:42Z</dcterms:created>
  <dcterms:modified xsi:type="dcterms:W3CDTF">2018-06-04T11:35:45Z</dcterms:modified>
</cp:coreProperties>
</file>